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345" r:id="rId6"/>
    <p:sldId id="334" r:id="rId7"/>
    <p:sldId id="261" r:id="rId8"/>
    <p:sldId id="315" r:id="rId9"/>
    <p:sldId id="324" r:id="rId10"/>
    <p:sldId id="346" r:id="rId11"/>
    <p:sldId id="347" r:id="rId12"/>
    <p:sldId id="348" r:id="rId13"/>
    <p:sldId id="349" r:id="rId14"/>
    <p:sldId id="350" r:id="rId15"/>
    <p:sldId id="313" r:id="rId16"/>
    <p:sldId id="317" r:id="rId17"/>
    <p:sldId id="326" r:id="rId18"/>
    <p:sldId id="328" r:id="rId19"/>
    <p:sldId id="357" r:id="rId20"/>
    <p:sldId id="358" r:id="rId21"/>
    <p:sldId id="320" r:id="rId22"/>
    <p:sldId id="359" r:id="rId23"/>
    <p:sldId id="307" r:id="rId24"/>
    <p:sldId id="302" r:id="rId25"/>
    <p:sldId id="310" r:id="rId26"/>
    <p:sldId id="31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14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C9C1B-E303-4321-814C-529C1C18A2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D0202EF-A39A-4572-B87D-D1253F2F928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Attainment and Interventions Tracker</a:t>
          </a:r>
        </a:p>
      </dgm:t>
    </dgm:pt>
    <dgm:pt modelId="{5E1FB03B-050E-4ED2-8C79-1FE22EA00D66}" type="parTrans" cxnId="{A494B0C6-6B01-4F6E-B740-1482C375C7E3}">
      <dgm:prSet/>
      <dgm:spPr/>
      <dgm:t>
        <a:bodyPr/>
        <a:lstStyle/>
        <a:p>
          <a:endParaRPr lang="en-US"/>
        </a:p>
      </dgm:t>
    </dgm:pt>
    <dgm:pt modelId="{A85897BB-7055-4178-A503-9D043C50B70F}" type="sibTrans" cxnId="{A494B0C6-6B01-4F6E-B740-1482C375C7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5D27CE1-F818-4364-83DE-4DA70E11380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QA Change of Level Process</a:t>
          </a:r>
        </a:p>
      </dgm:t>
    </dgm:pt>
    <dgm:pt modelId="{EC601D79-AA61-4CE6-8D2D-85D255FAF97D}" type="parTrans" cxnId="{261E2D7F-4BCA-4A9A-9002-03E7C0B21168}">
      <dgm:prSet/>
      <dgm:spPr/>
      <dgm:t>
        <a:bodyPr/>
        <a:lstStyle/>
        <a:p>
          <a:endParaRPr lang="en-US"/>
        </a:p>
      </dgm:t>
    </dgm:pt>
    <dgm:pt modelId="{42280F7E-2B0A-4C61-8D3F-DB13A9BFDF8B}" type="sibTrans" cxnId="{261E2D7F-4BCA-4A9A-9002-03E7C0B211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7DD9D8B-7E1B-4A8D-BE52-71A77D3D6B9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Raising Attainment </a:t>
          </a:r>
          <a:r>
            <a:rPr lang="en-US" err="1"/>
            <a:t>Programme</a:t>
          </a:r>
          <a:endParaRPr lang="en-US"/>
        </a:p>
      </dgm:t>
    </dgm:pt>
    <dgm:pt modelId="{7C0B2E20-6863-4182-B3E4-F6B3EA2A8994}" type="parTrans" cxnId="{3E95D183-64B4-48CE-9E9A-095A24421C50}">
      <dgm:prSet/>
      <dgm:spPr/>
      <dgm:t>
        <a:bodyPr/>
        <a:lstStyle/>
        <a:p>
          <a:endParaRPr lang="en-US"/>
        </a:p>
      </dgm:t>
    </dgm:pt>
    <dgm:pt modelId="{914B17BD-BDB8-4377-8A26-A9CD23D0E1E0}" type="sibTrans" cxnId="{3E95D183-64B4-48CE-9E9A-095A24421C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2B06A33-D57D-472F-9C37-169EEF78C32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Targeted Interventions</a:t>
          </a:r>
        </a:p>
      </dgm:t>
    </dgm:pt>
    <dgm:pt modelId="{5974DAEC-00F8-46D4-9358-2CFF5E4C9245}" type="parTrans" cxnId="{09DE2E33-FED6-450A-8330-4BEA28472F30}">
      <dgm:prSet/>
      <dgm:spPr/>
      <dgm:t>
        <a:bodyPr/>
        <a:lstStyle/>
        <a:p>
          <a:endParaRPr lang="en-US"/>
        </a:p>
      </dgm:t>
    </dgm:pt>
    <dgm:pt modelId="{0F53AA77-B40F-4091-85BB-9F56B2CA0DB0}" type="sibTrans" cxnId="{09DE2E33-FED6-450A-8330-4BEA28472F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31A8AA-3D27-44D6-ACCD-AF9B0F3BA12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Positive Presentation Policy</a:t>
          </a:r>
        </a:p>
      </dgm:t>
    </dgm:pt>
    <dgm:pt modelId="{DB7F635D-4C46-4397-AAE1-4C22BCCF16B6}" type="parTrans" cxnId="{3A141D92-6FE5-44AD-99C2-32F7B074B548}">
      <dgm:prSet/>
      <dgm:spPr/>
      <dgm:t>
        <a:bodyPr/>
        <a:lstStyle/>
        <a:p>
          <a:endParaRPr lang="en-US"/>
        </a:p>
      </dgm:t>
    </dgm:pt>
    <dgm:pt modelId="{2F8EBC28-A421-4298-8FF2-6FC16576A112}" type="sibTrans" cxnId="{3A141D92-6FE5-44AD-99C2-32F7B074B548}">
      <dgm:prSet/>
      <dgm:spPr/>
      <dgm:t>
        <a:bodyPr/>
        <a:lstStyle/>
        <a:p>
          <a:endParaRPr lang="en-US"/>
        </a:p>
      </dgm:t>
    </dgm:pt>
    <dgm:pt modelId="{85F6D183-A3C3-43EA-8382-628E62A2917E}" type="pres">
      <dgm:prSet presAssocID="{AE8C9C1B-E303-4321-814C-529C1C18A20F}" presName="root" presStyleCnt="0">
        <dgm:presLayoutVars>
          <dgm:dir/>
          <dgm:resizeHandles val="exact"/>
        </dgm:presLayoutVars>
      </dgm:prSet>
      <dgm:spPr/>
    </dgm:pt>
    <dgm:pt modelId="{9F3E6C9F-5B73-46B0-8B7E-C59444CB6B1C}" type="pres">
      <dgm:prSet presAssocID="{6D0202EF-A39A-4572-B87D-D1253F2F928F}" presName="compNode" presStyleCnt="0"/>
      <dgm:spPr/>
    </dgm:pt>
    <dgm:pt modelId="{8FC8AA6F-FFC3-4D57-800A-002FEB9D5B25}" type="pres">
      <dgm:prSet presAssocID="{6D0202EF-A39A-4572-B87D-D1253F2F928F}" presName="bgRect" presStyleLbl="bgShp" presStyleIdx="0" presStyleCnt="5"/>
      <dgm:spPr/>
    </dgm:pt>
    <dgm:pt modelId="{6DDA2EDF-860E-4305-AF3D-964A8F5C8A22}" type="pres">
      <dgm:prSet presAssocID="{6D0202EF-A39A-4572-B87D-D1253F2F928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E90F1F4-BE56-4B40-BCCB-38C57A519E0A}" type="pres">
      <dgm:prSet presAssocID="{6D0202EF-A39A-4572-B87D-D1253F2F928F}" presName="spaceRect" presStyleCnt="0"/>
      <dgm:spPr/>
    </dgm:pt>
    <dgm:pt modelId="{9D5595CE-F7BF-4B8C-B374-0E18FF6156B7}" type="pres">
      <dgm:prSet presAssocID="{6D0202EF-A39A-4572-B87D-D1253F2F928F}" presName="parTx" presStyleLbl="revTx" presStyleIdx="0" presStyleCnt="5">
        <dgm:presLayoutVars>
          <dgm:chMax val="0"/>
          <dgm:chPref val="0"/>
        </dgm:presLayoutVars>
      </dgm:prSet>
      <dgm:spPr/>
    </dgm:pt>
    <dgm:pt modelId="{E51D76A9-3D16-4100-A8BB-244CB8BC6FBD}" type="pres">
      <dgm:prSet presAssocID="{A85897BB-7055-4178-A503-9D043C50B70F}" presName="sibTrans" presStyleCnt="0"/>
      <dgm:spPr/>
    </dgm:pt>
    <dgm:pt modelId="{FC2F2307-6D02-43C3-827E-04134E7F112C}" type="pres">
      <dgm:prSet presAssocID="{F5D27CE1-F818-4364-83DE-4DA70E113800}" presName="compNode" presStyleCnt="0"/>
      <dgm:spPr/>
    </dgm:pt>
    <dgm:pt modelId="{EA518090-4CB8-4371-921A-B0AEA69FEBC4}" type="pres">
      <dgm:prSet presAssocID="{F5D27CE1-F818-4364-83DE-4DA70E113800}" presName="bgRect" presStyleLbl="bgShp" presStyleIdx="1" presStyleCnt="5"/>
      <dgm:spPr/>
    </dgm:pt>
    <dgm:pt modelId="{6B77162C-3F81-4B28-A9BE-3A105B71F5A6}" type="pres">
      <dgm:prSet presAssocID="{F5D27CE1-F818-4364-83DE-4DA70E11380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3EEE3E9-E370-4DE4-8228-176B0C788096}" type="pres">
      <dgm:prSet presAssocID="{F5D27CE1-F818-4364-83DE-4DA70E113800}" presName="spaceRect" presStyleCnt="0"/>
      <dgm:spPr/>
    </dgm:pt>
    <dgm:pt modelId="{F49CDB8C-BB2F-4288-AC0E-4D07B928853E}" type="pres">
      <dgm:prSet presAssocID="{F5D27CE1-F818-4364-83DE-4DA70E113800}" presName="parTx" presStyleLbl="revTx" presStyleIdx="1" presStyleCnt="5">
        <dgm:presLayoutVars>
          <dgm:chMax val="0"/>
          <dgm:chPref val="0"/>
        </dgm:presLayoutVars>
      </dgm:prSet>
      <dgm:spPr/>
    </dgm:pt>
    <dgm:pt modelId="{87BAC2BC-E959-4763-A12D-D471A31F3864}" type="pres">
      <dgm:prSet presAssocID="{42280F7E-2B0A-4C61-8D3F-DB13A9BFDF8B}" presName="sibTrans" presStyleCnt="0"/>
      <dgm:spPr/>
    </dgm:pt>
    <dgm:pt modelId="{950D8803-7DEA-4E43-A56A-18121B401FC7}" type="pres">
      <dgm:prSet presAssocID="{B7DD9D8B-7E1B-4A8D-BE52-71A77D3D6B91}" presName="compNode" presStyleCnt="0"/>
      <dgm:spPr/>
    </dgm:pt>
    <dgm:pt modelId="{F33FDAC7-682E-400A-AEDF-48EAD7F4FB64}" type="pres">
      <dgm:prSet presAssocID="{B7DD9D8B-7E1B-4A8D-BE52-71A77D3D6B91}" presName="bgRect" presStyleLbl="bgShp" presStyleIdx="2" presStyleCnt="5"/>
      <dgm:spPr/>
    </dgm:pt>
    <dgm:pt modelId="{C87B54B8-B376-4FE8-813B-E0E1465308FB}" type="pres">
      <dgm:prSet presAssocID="{B7DD9D8B-7E1B-4A8D-BE52-71A77D3D6B9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1D08A8C-201D-4C70-80FC-B95A915E1707}" type="pres">
      <dgm:prSet presAssocID="{B7DD9D8B-7E1B-4A8D-BE52-71A77D3D6B91}" presName="spaceRect" presStyleCnt="0"/>
      <dgm:spPr/>
    </dgm:pt>
    <dgm:pt modelId="{6105E579-9583-4954-8027-ED64110E2EFF}" type="pres">
      <dgm:prSet presAssocID="{B7DD9D8B-7E1B-4A8D-BE52-71A77D3D6B91}" presName="parTx" presStyleLbl="revTx" presStyleIdx="2" presStyleCnt="5">
        <dgm:presLayoutVars>
          <dgm:chMax val="0"/>
          <dgm:chPref val="0"/>
        </dgm:presLayoutVars>
      </dgm:prSet>
      <dgm:spPr/>
    </dgm:pt>
    <dgm:pt modelId="{07D60971-3A67-48EB-B731-42FADC428021}" type="pres">
      <dgm:prSet presAssocID="{914B17BD-BDB8-4377-8A26-A9CD23D0E1E0}" presName="sibTrans" presStyleCnt="0"/>
      <dgm:spPr/>
    </dgm:pt>
    <dgm:pt modelId="{287B349E-5272-41B7-AE87-C566803DFEB0}" type="pres">
      <dgm:prSet presAssocID="{32B06A33-D57D-472F-9C37-169EEF78C326}" presName="compNode" presStyleCnt="0"/>
      <dgm:spPr/>
    </dgm:pt>
    <dgm:pt modelId="{5345067B-0C1B-4065-AFDD-F9AC17974D5D}" type="pres">
      <dgm:prSet presAssocID="{32B06A33-D57D-472F-9C37-169EEF78C326}" presName="bgRect" presStyleLbl="bgShp" presStyleIdx="3" presStyleCnt="5"/>
      <dgm:spPr/>
    </dgm:pt>
    <dgm:pt modelId="{023BEF42-4681-46A3-9475-56C0608BBAB4}" type="pres">
      <dgm:prSet presAssocID="{32B06A33-D57D-472F-9C37-169EEF78C32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66B6215-9D19-4415-928A-01596A3AAB3E}" type="pres">
      <dgm:prSet presAssocID="{32B06A33-D57D-472F-9C37-169EEF78C326}" presName="spaceRect" presStyleCnt="0"/>
      <dgm:spPr/>
    </dgm:pt>
    <dgm:pt modelId="{40145570-FF16-4626-BF38-B95DAA31CD33}" type="pres">
      <dgm:prSet presAssocID="{32B06A33-D57D-472F-9C37-169EEF78C326}" presName="parTx" presStyleLbl="revTx" presStyleIdx="3" presStyleCnt="5">
        <dgm:presLayoutVars>
          <dgm:chMax val="0"/>
          <dgm:chPref val="0"/>
        </dgm:presLayoutVars>
      </dgm:prSet>
      <dgm:spPr/>
    </dgm:pt>
    <dgm:pt modelId="{3A9A9739-D03A-43EF-963B-5FB68027DFCB}" type="pres">
      <dgm:prSet presAssocID="{0F53AA77-B40F-4091-85BB-9F56B2CA0DB0}" presName="sibTrans" presStyleCnt="0"/>
      <dgm:spPr/>
    </dgm:pt>
    <dgm:pt modelId="{58449CE8-14E2-4EB0-9711-AD68732AC71B}" type="pres">
      <dgm:prSet presAssocID="{0331A8AA-3D27-44D6-ACCD-AF9B0F3BA123}" presName="compNode" presStyleCnt="0"/>
      <dgm:spPr/>
    </dgm:pt>
    <dgm:pt modelId="{768974F3-F282-464D-B521-C00133CEB8C3}" type="pres">
      <dgm:prSet presAssocID="{0331A8AA-3D27-44D6-ACCD-AF9B0F3BA123}" presName="bgRect" presStyleLbl="bgShp" presStyleIdx="4" presStyleCnt="5"/>
      <dgm:spPr/>
    </dgm:pt>
    <dgm:pt modelId="{475A2CD1-E7B5-45A6-9215-678C423DC185}" type="pres">
      <dgm:prSet presAssocID="{0331A8AA-3D27-44D6-ACCD-AF9B0F3BA12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C0B5E4B2-45B6-4C84-9717-9062C0A2A6F9}" type="pres">
      <dgm:prSet presAssocID="{0331A8AA-3D27-44D6-ACCD-AF9B0F3BA123}" presName="spaceRect" presStyleCnt="0"/>
      <dgm:spPr/>
    </dgm:pt>
    <dgm:pt modelId="{3F28100D-0725-4C62-8835-E9F3E41156CF}" type="pres">
      <dgm:prSet presAssocID="{0331A8AA-3D27-44D6-ACCD-AF9B0F3BA12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9DE2E33-FED6-450A-8330-4BEA28472F30}" srcId="{AE8C9C1B-E303-4321-814C-529C1C18A20F}" destId="{32B06A33-D57D-472F-9C37-169EEF78C326}" srcOrd="3" destOrd="0" parTransId="{5974DAEC-00F8-46D4-9358-2CFF5E4C9245}" sibTransId="{0F53AA77-B40F-4091-85BB-9F56B2CA0DB0}"/>
    <dgm:cxn modelId="{4FFD6E54-50FA-405C-944E-B19569AF2A12}" type="presOf" srcId="{F5D27CE1-F818-4364-83DE-4DA70E113800}" destId="{F49CDB8C-BB2F-4288-AC0E-4D07B928853E}" srcOrd="0" destOrd="0" presId="urn:microsoft.com/office/officeart/2018/2/layout/IconVerticalSolidList"/>
    <dgm:cxn modelId="{F1313377-9362-48B1-9408-6C4DC1437E79}" type="presOf" srcId="{6D0202EF-A39A-4572-B87D-D1253F2F928F}" destId="{9D5595CE-F7BF-4B8C-B374-0E18FF6156B7}" srcOrd="0" destOrd="0" presId="urn:microsoft.com/office/officeart/2018/2/layout/IconVerticalSolidList"/>
    <dgm:cxn modelId="{261E2D7F-4BCA-4A9A-9002-03E7C0B21168}" srcId="{AE8C9C1B-E303-4321-814C-529C1C18A20F}" destId="{F5D27CE1-F818-4364-83DE-4DA70E113800}" srcOrd="1" destOrd="0" parTransId="{EC601D79-AA61-4CE6-8D2D-85D255FAF97D}" sibTransId="{42280F7E-2B0A-4C61-8D3F-DB13A9BFDF8B}"/>
    <dgm:cxn modelId="{3E95D183-64B4-48CE-9E9A-095A24421C50}" srcId="{AE8C9C1B-E303-4321-814C-529C1C18A20F}" destId="{B7DD9D8B-7E1B-4A8D-BE52-71A77D3D6B91}" srcOrd="2" destOrd="0" parTransId="{7C0B2E20-6863-4182-B3E4-F6B3EA2A8994}" sibTransId="{914B17BD-BDB8-4377-8A26-A9CD23D0E1E0}"/>
    <dgm:cxn modelId="{3A141D92-6FE5-44AD-99C2-32F7B074B548}" srcId="{AE8C9C1B-E303-4321-814C-529C1C18A20F}" destId="{0331A8AA-3D27-44D6-ACCD-AF9B0F3BA123}" srcOrd="4" destOrd="0" parTransId="{DB7F635D-4C46-4397-AAE1-4C22BCCF16B6}" sibTransId="{2F8EBC28-A421-4298-8FF2-6FC16576A112}"/>
    <dgm:cxn modelId="{065EB697-A9B9-4C08-99E5-10CF2250B354}" type="presOf" srcId="{B7DD9D8B-7E1B-4A8D-BE52-71A77D3D6B91}" destId="{6105E579-9583-4954-8027-ED64110E2EFF}" srcOrd="0" destOrd="0" presId="urn:microsoft.com/office/officeart/2018/2/layout/IconVerticalSolidList"/>
    <dgm:cxn modelId="{22A510A8-D88E-4B56-8DFA-A41D70352C8B}" type="presOf" srcId="{AE8C9C1B-E303-4321-814C-529C1C18A20F}" destId="{85F6D183-A3C3-43EA-8382-628E62A2917E}" srcOrd="0" destOrd="0" presId="urn:microsoft.com/office/officeart/2018/2/layout/IconVerticalSolidList"/>
    <dgm:cxn modelId="{C1008ABF-7843-4B32-90CA-B77750A8001C}" type="presOf" srcId="{0331A8AA-3D27-44D6-ACCD-AF9B0F3BA123}" destId="{3F28100D-0725-4C62-8835-E9F3E41156CF}" srcOrd="0" destOrd="0" presId="urn:microsoft.com/office/officeart/2018/2/layout/IconVerticalSolidList"/>
    <dgm:cxn modelId="{A494B0C6-6B01-4F6E-B740-1482C375C7E3}" srcId="{AE8C9C1B-E303-4321-814C-529C1C18A20F}" destId="{6D0202EF-A39A-4572-B87D-D1253F2F928F}" srcOrd="0" destOrd="0" parTransId="{5E1FB03B-050E-4ED2-8C79-1FE22EA00D66}" sibTransId="{A85897BB-7055-4178-A503-9D043C50B70F}"/>
    <dgm:cxn modelId="{1B8AD5F7-BDDA-4ABE-8385-6F585D4D665B}" type="presOf" srcId="{32B06A33-D57D-472F-9C37-169EEF78C326}" destId="{40145570-FF16-4626-BF38-B95DAA31CD33}" srcOrd="0" destOrd="0" presId="urn:microsoft.com/office/officeart/2018/2/layout/IconVerticalSolidList"/>
    <dgm:cxn modelId="{8C9F781C-54EB-4FAA-94DF-A2291F796220}" type="presParOf" srcId="{85F6D183-A3C3-43EA-8382-628E62A2917E}" destId="{9F3E6C9F-5B73-46B0-8B7E-C59444CB6B1C}" srcOrd="0" destOrd="0" presId="urn:microsoft.com/office/officeart/2018/2/layout/IconVerticalSolidList"/>
    <dgm:cxn modelId="{CFE5BCCA-1E04-4358-A07B-7335E54A141B}" type="presParOf" srcId="{9F3E6C9F-5B73-46B0-8B7E-C59444CB6B1C}" destId="{8FC8AA6F-FFC3-4D57-800A-002FEB9D5B25}" srcOrd="0" destOrd="0" presId="urn:microsoft.com/office/officeart/2018/2/layout/IconVerticalSolidList"/>
    <dgm:cxn modelId="{63947CFA-42F5-4964-AEB2-D68B27B1BD5A}" type="presParOf" srcId="{9F3E6C9F-5B73-46B0-8B7E-C59444CB6B1C}" destId="{6DDA2EDF-860E-4305-AF3D-964A8F5C8A22}" srcOrd="1" destOrd="0" presId="urn:microsoft.com/office/officeart/2018/2/layout/IconVerticalSolidList"/>
    <dgm:cxn modelId="{E6C855B5-8F65-49F6-A679-62BB9B47D74E}" type="presParOf" srcId="{9F3E6C9F-5B73-46B0-8B7E-C59444CB6B1C}" destId="{2E90F1F4-BE56-4B40-BCCB-38C57A519E0A}" srcOrd="2" destOrd="0" presId="urn:microsoft.com/office/officeart/2018/2/layout/IconVerticalSolidList"/>
    <dgm:cxn modelId="{21AFA636-690C-4361-82A3-44A0C4732012}" type="presParOf" srcId="{9F3E6C9F-5B73-46B0-8B7E-C59444CB6B1C}" destId="{9D5595CE-F7BF-4B8C-B374-0E18FF6156B7}" srcOrd="3" destOrd="0" presId="urn:microsoft.com/office/officeart/2018/2/layout/IconVerticalSolidList"/>
    <dgm:cxn modelId="{B085DA32-7936-4FBC-BC17-6037DDDF05EE}" type="presParOf" srcId="{85F6D183-A3C3-43EA-8382-628E62A2917E}" destId="{E51D76A9-3D16-4100-A8BB-244CB8BC6FBD}" srcOrd="1" destOrd="0" presId="urn:microsoft.com/office/officeart/2018/2/layout/IconVerticalSolidList"/>
    <dgm:cxn modelId="{3DE883DB-45AB-4A6B-8E0D-321C8622BEEA}" type="presParOf" srcId="{85F6D183-A3C3-43EA-8382-628E62A2917E}" destId="{FC2F2307-6D02-43C3-827E-04134E7F112C}" srcOrd="2" destOrd="0" presId="urn:microsoft.com/office/officeart/2018/2/layout/IconVerticalSolidList"/>
    <dgm:cxn modelId="{65B473AF-6906-4FBB-A6DA-3A9E5FF1BC09}" type="presParOf" srcId="{FC2F2307-6D02-43C3-827E-04134E7F112C}" destId="{EA518090-4CB8-4371-921A-B0AEA69FEBC4}" srcOrd="0" destOrd="0" presId="urn:microsoft.com/office/officeart/2018/2/layout/IconVerticalSolidList"/>
    <dgm:cxn modelId="{E14AEE35-BC3C-4EE4-BBE3-E14B41963448}" type="presParOf" srcId="{FC2F2307-6D02-43C3-827E-04134E7F112C}" destId="{6B77162C-3F81-4B28-A9BE-3A105B71F5A6}" srcOrd="1" destOrd="0" presId="urn:microsoft.com/office/officeart/2018/2/layout/IconVerticalSolidList"/>
    <dgm:cxn modelId="{2BE53107-0D66-4D2A-ACBE-0A8D0C24EB0D}" type="presParOf" srcId="{FC2F2307-6D02-43C3-827E-04134E7F112C}" destId="{63EEE3E9-E370-4DE4-8228-176B0C788096}" srcOrd="2" destOrd="0" presId="urn:microsoft.com/office/officeart/2018/2/layout/IconVerticalSolidList"/>
    <dgm:cxn modelId="{AD7588C9-8A91-4C6A-9C9F-C2C42BED99C9}" type="presParOf" srcId="{FC2F2307-6D02-43C3-827E-04134E7F112C}" destId="{F49CDB8C-BB2F-4288-AC0E-4D07B928853E}" srcOrd="3" destOrd="0" presId="urn:microsoft.com/office/officeart/2018/2/layout/IconVerticalSolidList"/>
    <dgm:cxn modelId="{3265287D-87A0-4662-A94E-3A2CEE1ECC3D}" type="presParOf" srcId="{85F6D183-A3C3-43EA-8382-628E62A2917E}" destId="{87BAC2BC-E959-4763-A12D-D471A31F3864}" srcOrd="3" destOrd="0" presId="urn:microsoft.com/office/officeart/2018/2/layout/IconVerticalSolidList"/>
    <dgm:cxn modelId="{0FAF3B14-6A40-4D88-A78B-806804BBE2AA}" type="presParOf" srcId="{85F6D183-A3C3-43EA-8382-628E62A2917E}" destId="{950D8803-7DEA-4E43-A56A-18121B401FC7}" srcOrd="4" destOrd="0" presId="urn:microsoft.com/office/officeart/2018/2/layout/IconVerticalSolidList"/>
    <dgm:cxn modelId="{A9175F77-417B-420C-BAEC-66982BC6BA5E}" type="presParOf" srcId="{950D8803-7DEA-4E43-A56A-18121B401FC7}" destId="{F33FDAC7-682E-400A-AEDF-48EAD7F4FB64}" srcOrd="0" destOrd="0" presId="urn:microsoft.com/office/officeart/2018/2/layout/IconVerticalSolidList"/>
    <dgm:cxn modelId="{66CF5FAD-9199-4361-A4B3-B270B65C3682}" type="presParOf" srcId="{950D8803-7DEA-4E43-A56A-18121B401FC7}" destId="{C87B54B8-B376-4FE8-813B-E0E1465308FB}" srcOrd="1" destOrd="0" presId="urn:microsoft.com/office/officeart/2018/2/layout/IconVerticalSolidList"/>
    <dgm:cxn modelId="{E22C1C2E-8D91-4D12-B8FB-AABE88AA4F85}" type="presParOf" srcId="{950D8803-7DEA-4E43-A56A-18121B401FC7}" destId="{C1D08A8C-201D-4C70-80FC-B95A915E1707}" srcOrd="2" destOrd="0" presId="urn:microsoft.com/office/officeart/2018/2/layout/IconVerticalSolidList"/>
    <dgm:cxn modelId="{B3D9EFA3-9CD6-4502-9141-E7B7ECFC69DB}" type="presParOf" srcId="{950D8803-7DEA-4E43-A56A-18121B401FC7}" destId="{6105E579-9583-4954-8027-ED64110E2EFF}" srcOrd="3" destOrd="0" presId="urn:microsoft.com/office/officeart/2018/2/layout/IconVerticalSolidList"/>
    <dgm:cxn modelId="{23E6E622-B5AF-4D1A-A6B5-314CD08AA26A}" type="presParOf" srcId="{85F6D183-A3C3-43EA-8382-628E62A2917E}" destId="{07D60971-3A67-48EB-B731-42FADC428021}" srcOrd="5" destOrd="0" presId="urn:microsoft.com/office/officeart/2018/2/layout/IconVerticalSolidList"/>
    <dgm:cxn modelId="{7A8D1F11-9EBE-471F-8E22-365E502FAD60}" type="presParOf" srcId="{85F6D183-A3C3-43EA-8382-628E62A2917E}" destId="{287B349E-5272-41B7-AE87-C566803DFEB0}" srcOrd="6" destOrd="0" presId="urn:microsoft.com/office/officeart/2018/2/layout/IconVerticalSolidList"/>
    <dgm:cxn modelId="{09517376-6227-4E35-9470-E3D4CFB8CA1F}" type="presParOf" srcId="{287B349E-5272-41B7-AE87-C566803DFEB0}" destId="{5345067B-0C1B-4065-AFDD-F9AC17974D5D}" srcOrd="0" destOrd="0" presId="urn:microsoft.com/office/officeart/2018/2/layout/IconVerticalSolidList"/>
    <dgm:cxn modelId="{14258B2D-68E4-4B4D-9131-7F973A026BF4}" type="presParOf" srcId="{287B349E-5272-41B7-AE87-C566803DFEB0}" destId="{023BEF42-4681-46A3-9475-56C0608BBAB4}" srcOrd="1" destOrd="0" presId="urn:microsoft.com/office/officeart/2018/2/layout/IconVerticalSolidList"/>
    <dgm:cxn modelId="{110694F7-747C-4071-9993-638205D1488C}" type="presParOf" srcId="{287B349E-5272-41B7-AE87-C566803DFEB0}" destId="{966B6215-9D19-4415-928A-01596A3AAB3E}" srcOrd="2" destOrd="0" presId="urn:microsoft.com/office/officeart/2018/2/layout/IconVerticalSolidList"/>
    <dgm:cxn modelId="{E625AA6D-B721-42C3-97F9-09B9A46F6BDB}" type="presParOf" srcId="{287B349E-5272-41B7-AE87-C566803DFEB0}" destId="{40145570-FF16-4626-BF38-B95DAA31CD33}" srcOrd="3" destOrd="0" presId="urn:microsoft.com/office/officeart/2018/2/layout/IconVerticalSolidList"/>
    <dgm:cxn modelId="{99B663D4-504E-4517-89B1-2E677C9BC2B1}" type="presParOf" srcId="{85F6D183-A3C3-43EA-8382-628E62A2917E}" destId="{3A9A9739-D03A-43EF-963B-5FB68027DFCB}" srcOrd="7" destOrd="0" presId="urn:microsoft.com/office/officeart/2018/2/layout/IconVerticalSolidList"/>
    <dgm:cxn modelId="{ED199737-34E8-4A5E-AEF4-546B765AA776}" type="presParOf" srcId="{85F6D183-A3C3-43EA-8382-628E62A2917E}" destId="{58449CE8-14E2-4EB0-9711-AD68732AC71B}" srcOrd="8" destOrd="0" presId="urn:microsoft.com/office/officeart/2018/2/layout/IconVerticalSolidList"/>
    <dgm:cxn modelId="{81DAC83E-848A-490F-9441-32D3D19F9EE2}" type="presParOf" srcId="{58449CE8-14E2-4EB0-9711-AD68732AC71B}" destId="{768974F3-F282-464D-B521-C00133CEB8C3}" srcOrd="0" destOrd="0" presId="urn:microsoft.com/office/officeart/2018/2/layout/IconVerticalSolidList"/>
    <dgm:cxn modelId="{D6FB3127-ACA7-44D4-94EE-4FAC7AC05173}" type="presParOf" srcId="{58449CE8-14E2-4EB0-9711-AD68732AC71B}" destId="{475A2CD1-E7B5-45A6-9215-678C423DC185}" srcOrd="1" destOrd="0" presId="urn:microsoft.com/office/officeart/2018/2/layout/IconVerticalSolidList"/>
    <dgm:cxn modelId="{0FE6DAC0-64D1-47AE-9F2D-D4B8BD37FC7E}" type="presParOf" srcId="{58449CE8-14E2-4EB0-9711-AD68732AC71B}" destId="{C0B5E4B2-45B6-4C84-9717-9062C0A2A6F9}" srcOrd="2" destOrd="0" presId="urn:microsoft.com/office/officeart/2018/2/layout/IconVerticalSolidList"/>
    <dgm:cxn modelId="{8D7B1E99-CC76-4D48-88D6-63E559543363}" type="presParOf" srcId="{58449CE8-14E2-4EB0-9711-AD68732AC71B}" destId="{3F28100D-0725-4C62-8835-E9F3E41156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ED2264-47C0-4450-A808-4FA06F2379D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3A0D1-1B58-45D7-8557-00D5DAD04B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Key Information</a:t>
          </a:r>
          <a:endParaRPr lang="en-US"/>
        </a:p>
      </dgm:t>
    </dgm:pt>
    <dgm:pt modelId="{184BE749-E05A-49A0-9F42-C57CFE72E3A5}" type="parTrans" cxnId="{906C8755-FEEE-4B0C-B4F2-9CF7354093E2}">
      <dgm:prSet/>
      <dgm:spPr/>
      <dgm:t>
        <a:bodyPr/>
        <a:lstStyle/>
        <a:p>
          <a:endParaRPr lang="en-US"/>
        </a:p>
      </dgm:t>
    </dgm:pt>
    <dgm:pt modelId="{B5504C99-3A0F-4AB4-A524-FE35949429F9}" type="sibTrans" cxnId="{906C8755-FEEE-4B0C-B4F2-9CF7354093E2}">
      <dgm:prSet/>
      <dgm:spPr/>
      <dgm:t>
        <a:bodyPr/>
        <a:lstStyle/>
        <a:p>
          <a:endParaRPr lang="en-US"/>
        </a:p>
      </dgm:t>
    </dgm:pt>
    <dgm:pt modelId="{3B0A2BE4-857A-4D4A-9924-7BEDB983861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S4 – Choose English and Maths with 4 further Qualifications</a:t>
          </a:r>
          <a:endParaRPr lang="en-US"/>
        </a:p>
      </dgm:t>
    </dgm:pt>
    <dgm:pt modelId="{4C59BA87-2334-4CD4-A89A-A61103AB2696}" type="parTrans" cxnId="{31410B4C-B470-4997-9AF2-95CA5D695415}">
      <dgm:prSet/>
      <dgm:spPr/>
      <dgm:t>
        <a:bodyPr/>
        <a:lstStyle/>
        <a:p>
          <a:endParaRPr lang="en-US"/>
        </a:p>
      </dgm:t>
    </dgm:pt>
    <dgm:pt modelId="{A83394E2-F038-40D1-BCAE-507CEC25F85A}" type="sibTrans" cxnId="{31410B4C-B470-4997-9AF2-95CA5D695415}">
      <dgm:prSet/>
      <dgm:spPr/>
      <dgm:t>
        <a:bodyPr/>
        <a:lstStyle/>
        <a:p>
          <a:endParaRPr lang="en-US"/>
        </a:p>
      </dgm:t>
    </dgm:pt>
    <dgm:pt modelId="{FF69E3F3-19D5-4914-AAD0-9B27B1F966B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S5 – Choose 6 Qualifications</a:t>
          </a:r>
          <a:endParaRPr lang="en-US"/>
        </a:p>
      </dgm:t>
    </dgm:pt>
    <dgm:pt modelId="{43F59B3A-AC1E-4247-B855-F6D760B5F1CB}" type="parTrans" cxnId="{307C45AF-F150-473A-B0BB-B279AEFEDB0A}">
      <dgm:prSet/>
      <dgm:spPr/>
      <dgm:t>
        <a:bodyPr/>
        <a:lstStyle/>
        <a:p>
          <a:endParaRPr lang="en-US"/>
        </a:p>
      </dgm:t>
    </dgm:pt>
    <dgm:pt modelId="{422F48E1-10EC-4338-B03E-0C14802D6A61}" type="sibTrans" cxnId="{307C45AF-F150-473A-B0BB-B279AEFEDB0A}">
      <dgm:prSet/>
      <dgm:spPr/>
      <dgm:t>
        <a:bodyPr/>
        <a:lstStyle/>
        <a:p>
          <a:endParaRPr lang="en-US"/>
        </a:p>
      </dgm:t>
    </dgm:pt>
    <dgm:pt modelId="{D382911D-983E-493E-B83F-E0701D1F822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5 Highers  - You can choose supervised study in ONE column</a:t>
          </a:r>
          <a:endParaRPr lang="en-US"/>
        </a:p>
      </dgm:t>
    </dgm:pt>
    <dgm:pt modelId="{5E406539-DA99-4AE0-AC07-F128B142FD7B}" type="parTrans" cxnId="{C3CAC2BD-A2F0-4BE9-A959-6A761617A05A}">
      <dgm:prSet/>
      <dgm:spPr/>
      <dgm:t>
        <a:bodyPr/>
        <a:lstStyle/>
        <a:p>
          <a:endParaRPr lang="en-US"/>
        </a:p>
      </dgm:t>
    </dgm:pt>
    <dgm:pt modelId="{91099899-A494-4ECA-983F-7258CFE11BBD}" type="sibTrans" cxnId="{C3CAC2BD-A2F0-4BE9-A959-6A761617A05A}">
      <dgm:prSet/>
      <dgm:spPr/>
      <dgm:t>
        <a:bodyPr/>
        <a:lstStyle/>
        <a:p>
          <a:endParaRPr lang="en-US"/>
        </a:p>
      </dgm:t>
    </dgm:pt>
    <dgm:pt modelId="{C83C3A02-9AA8-4653-A2AB-D2FB163EDB3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S6 - Choose 6 Qualifications </a:t>
          </a:r>
          <a:endParaRPr lang="en-US"/>
        </a:p>
      </dgm:t>
    </dgm:pt>
    <dgm:pt modelId="{17F15F77-2366-41BF-A965-841748FE6E2C}" type="parTrans" cxnId="{3E6CE062-852F-4813-BA90-BD6C9F197968}">
      <dgm:prSet/>
      <dgm:spPr/>
      <dgm:t>
        <a:bodyPr/>
        <a:lstStyle/>
        <a:p>
          <a:endParaRPr lang="en-US"/>
        </a:p>
      </dgm:t>
    </dgm:pt>
    <dgm:pt modelId="{2DD4FA98-E413-4045-8531-A970B01A0688}" type="sibTrans" cxnId="{3E6CE062-852F-4813-BA90-BD6C9F197968}">
      <dgm:prSet/>
      <dgm:spPr/>
      <dgm:t>
        <a:bodyPr/>
        <a:lstStyle/>
        <a:p>
          <a:endParaRPr lang="en-US"/>
        </a:p>
      </dgm:t>
    </dgm:pt>
    <dgm:pt modelId="{3BDD13C4-1AB4-4C13-98CB-176329FCE0D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One choice can be S6 Experience – Volunteering/Leaps Transition Course/Leadership Award/Study</a:t>
          </a:r>
          <a:endParaRPr lang="en-US"/>
        </a:p>
      </dgm:t>
    </dgm:pt>
    <dgm:pt modelId="{F4A40ECF-575A-43BB-9756-0CBFAFD32BDD}" type="parTrans" cxnId="{76B560FD-1595-4097-8596-2F33F7FA5773}">
      <dgm:prSet/>
      <dgm:spPr/>
      <dgm:t>
        <a:bodyPr/>
        <a:lstStyle/>
        <a:p>
          <a:endParaRPr lang="en-US"/>
        </a:p>
      </dgm:t>
    </dgm:pt>
    <dgm:pt modelId="{AD3EA457-B0E0-4BB6-B617-6C83FB272CF2}" type="sibTrans" cxnId="{76B560FD-1595-4097-8596-2F33F7FA5773}">
      <dgm:prSet/>
      <dgm:spPr/>
      <dgm:t>
        <a:bodyPr/>
        <a:lstStyle/>
        <a:p>
          <a:endParaRPr lang="en-US"/>
        </a:p>
      </dgm:t>
    </dgm:pt>
    <dgm:pt modelId="{02196D51-AB63-4DA9-BFAB-B9ADF521959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Return Choices by 17</a:t>
          </a:r>
          <a:r>
            <a:rPr lang="en-GB" baseline="30000"/>
            <a:t>th</a:t>
          </a:r>
          <a:r>
            <a:rPr lang="en-GB"/>
            <a:t> March 2025</a:t>
          </a:r>
          <a:endParaRPr lang="en-US"/>
        </a:p>
      </dgm:t>
    </dgm:pt>
    <dgm:pt modelId="{37B64332-22E1-4062-B7B0-7936BCE35B06}" type="parTrans" cxnId="{B710C965-88F2-4B9F-A121-54593AB4ECA3}">
      <dgm:prSet/>
      <dgm:spPr/>
      <dgm:t>
        <a:bodyPr/>
        <a:lstStyle/>
        <a:p>
          <a:endParaRPr lang="en-US"/>
        </a:p>
      </dgm:t>
    </dgm:pt>
    <dgm:pt modelId="{F1334354-2DC1-4464-AF2A-BC633599788F}" type="sibTrans" cxnId="{B710C965-88F2-4B9F-A121-54593AB4ECA3}">
      <dgm:prSet/>
      <dgm:spPr/>
      <dgm:t>
        <a:bodyPr/>
        <a:lstStyle/>
        <a:p>
          <a:endParaRPr lang="en-US"/>
        </a:p>
      </dgm:t>
    </dgm:pt>
    <dgm:pt modelId="{89BF39CD-E8F4-4149-9C72-A615CE9D596D}" type="pres">
      <dgm:prSet presAssocID="{55ED2264-47C0-4450-A808-4FA06F2379DC}" presName="root" presStyleCnt="0">
        <dgm:presLayoutVars>
          <dgm:dir/>
          <dgm:resizeHandles val="exact"/>
        </dgm:presLayoutVars>
      </dgm:prSet>
      <dgm:spPr/>
    </dgm:pt>
    <dgm:pt modelId="{9AB4DAE2-1C74-4117-8B6F-5ADDC303373A}" type="pres">
      <dgm:prSet presAssocID="{4C53A0D1-1B58-45D7-8557-00D5DAD04B70}" presName="compNode" presStyleCnt="0"/>
      <dgm:spPr/>
    </dgm:pt>
    <dgm:pt modelId="{8B54B481-5BCE-4419-A905-EBEF51429DCC}" type="pres">
      <dgm:prSet presAssocID="{4C53A0D1-1B58-45D7-8557-00D5DAD04B7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9EABDF1C-2766-4B30-BE25-DA96D470DCC1}" type="pres">
      <dgm:prSet presAssocID="{4C53A0D1-1B58-45D7-8557-00D5DAD04B70}" presName="iconSpace" presStyleCnt="0"/>
      <dgm:spPr/>
    </dgm:pt>
    <dgm:pt modelId="{827C7A50-6073-48A2-9546-3B9A9CC3F44F}" type="pres">
      <dgm:prSet presAssocID="{4C53A0D1-1B58-45D7-8557-00D5DAD04B70}" presName="parTx" presStyleLbl="revTx" presStyleIdx="0" presStyleCnt="10">
        <dgm:presLayoutVars>
          <dgm:chMax val="0"/>
          <dgm:chPref val="0"/>
        </dgm:presLayoutVars>
      </dgm:prSet>
      <dgm:spPr/>
    </dgm:pt>
    <dgm:pt modelId="{7B2D6FC7-A959-4829-BF83-CA2BFF283FBA}" type="pres">
      <dgm:prSet presAssocID="{4C53A0D1-1B58-45D7-8557-00D5DAD04B70}" presName="txSpace" presStyleCnt="0"/>
      <dgm:spPr/>
    </dgm:pt>
    <dgm:pt modelId="{1F792F43-DAC8-4656-B4F6-D2B60055683C}" type="pres">
      <dgm:prSet presAssocID="{4C53A0D1-1B58-45D7-8557-00D5DAD04B70}" presName="desTx" presStyleLbl="revTx" presStyleIdx="1" presStyleCnt="10">
        <dgm:presLayoutVars/>
      </dgm:prSet>
      <dgm:spPr/>
    </dgm:pt>
    <dgm:pt modelId="{BE4EE38A-B1A3-4739-90BE-58B40D5704D4}" type="pres">
      <dgm:prSet presAssocID="{B5504C99-3A0F-4AB4-A524-FE35949429F9}" presName="sibTrans" presStyleCnt="0"/>
      <dgm:spPr/>
    </dgm:pt>
    <dgm:pt modelId="{03A60C3B-6C49-4FE4-87BA-226E7FF6ACE9}" type="pres">
      <dgm:prSet presAssocID="{3B0A2BE4-857A-4D4A-9924-7BEDB9838613}" presName="compNode" presStyleCnt="0"/>
      <dgm:spPr/>
    </dgm:pt>
    <dgm:pt modelId="{4168148F-E548-401C-8E37-1F626A5379C0}" type="pres">
      <dgm:prSet presAssocID="{3B0A2BE4-857A-4D4A-9924-7BEDB983861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F6B14613-358C-4CBE-BE60-156346CAF6A9}" type="pres">
      <dgm:prSet presAssocID="{3B0A2BE4-857A-4D4A-9924-7BEDB9838613}" presName="iconSpace" presStyleCnt="0"/>
      <dgm:spPr/>
    </dgm:pt>
    <dgm:pt modelId="{41224248-7EF8-420B-8D1E-96424B6940A6}" type="pres">
      <dgm:prSet presAssocID="{3B0A2BE4-857A-4D4A-9924-7BEDB9838613}" presName="parTx" presStyleLbl="revTx" presStyleIdx="2" presStyleCnt="10">
        <dgm:presLayoutVars>
          <dgm:chMax val="0"/>
          <dgm:chPref val="0"/>
        </dgm:presLayoutVars>
      </dgm:prSet>
      <dgm:spPr/>
    </dgm:pt>
    <dgm:pt modelId="{74A79511-6C33-4040-82D1-AF769F40429B}" type="pres">
      <dgm:prSet presAssocID="{3B0A2BE4-857A-4D4A-9924-7BEDB9838613}" presName="txSpace" presStyleCnt="0"/>
      <dgm:spPr/>
    </dgm:pt>
    <dgm:pt modelId="{07DB68D2-534E-4986-B0DC-D484EF1E1E1A}" type="pres">
      <dgm:prSet presAssocID="{3B0A2BE4-857A-4D4A-9924-7BEDB9838613}" presName="desTx" presStyleLbl="revTx" presStyleIdx="3" presStyleCnt="10">
        <dgm:presLayoutVars/>
      </dgm:prSet>
      <dgm:spPr/>
    </dgm:pt>
    <dgm:pt modelId="{5DA1770B-3B16-45E9-B265-7FB414F59FDE}" type="pres">
      <dgm:prSet presAssocID="{A83394E2-F038-40D1-BCAE-507CEC25F85A}" presName="sibTrans" presStyleCnt="0"/>
      <dgm:spPr/>
    </dgm:pt>
    <dgm:pt modelId="{27659062-DB92-4408-9E93-E66D82AEF981}" type="pres">
      <dgm:prSet presAssocID="{FF69E3F3-19D5-4914-AAD0-9B27B1F966B0}" presName="compNode" presStyleCnt="0"/>
      <dgm:spPr/>
    </dgm:pt>
    <dgm:pt modelId="{8095843A-CB7E-4CCD-A3E8-A25694A53FED}" type="pres">
      <dgm:prSet presAssocID="{FF69E3F3-19D5-4914-AAD0-9B27B1F966B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5E52C256-F1A6-48D9-BD65-FDF32E48FFC1}" type="pres">
      <dgm:prSet presAssocID="{FF69E3F3-19D5-4914-AAD0-9B27B1F966B0}" presName="iconSpace" presStyleCnt="0"/>
      <dgm:spPr/>
    </dgm:pt>
    <dgm:pt modelId="{8197B7A3-FF15-40A0-8EF7-F87A3B6AF55A}" type="pres">
      <dgm:prSet presAssocID="{FF69E3F3-19D5-4914-AAD0-9B27B1F966B0}" presName="parTx" presStyleLbl="revTx" presStyleIdx="4" presStyleCnt="10">
        <dgm:presLayoutVars>
          <dgm:chMax val="0"/>
          <dgm:chPref val="0"/>
        </dgm:presLayoutVars>
      </dgm:prSet>
      <dgm:spPr/>
    </dgm:pt>
    <dgm:pt modelId="{030BFF66-3C33-4EAB-AE8C-F27FAB9BE419}" type="pres">
      <dgm:prSet presAssocID="{FF69E3F3-19D5-4914-AAD0-9B27B1F966B0}" presName="txSpace" presStyleCnt="0"/>
      <dgm:spPr/>
    </dgm:pt>
    <dgm:pt modelId="{77A6EA48-31EE-4E35-BCE3-E9030471932A}" type="pres">
      <dgm:prSet presAssocID="{FF69E3F3-19D5-4914-AAD0-9B27B1F966B0}" presName="desTx" presStyleLbl="revTx" presStyleIdx="5" presStyleCnt="10">
        <dgm:presLayoutVars/>
      </dgm:prSet>
      <dgm:spPr/>
    </dgm:pt>
    <dgm:pt modelId="{1C0015DD-92E4-41B9-82F6-6DC9ADC4A7A9}" type="pres">
      <dgm:prSet presAssocID="{422F48E1-10EC-4338-B03E-0C14802D6A61}" presName="sibTrans" presStyleCnt="0"/>
      <dgm:spPr/>
    </dgm:pt>
    <dgm:pt modelId="{0545B8DE-4E46-40D9-958F-FE93FD2B1F35}" type="pres">
      <dgm:prSet presAssocID="{C83C3A02-9AA8-4653-A2AB-D2FB163EDB3C}" presName="compNode" presStyleCnt="0"/>
      <dgm:spPr/>
    </dgm:pt>
    <dgm:pt modelId="{FF06859A-A8E2-4401-9443-04B5921EDE4F}" type="pres">
      <dgm:prSet presAssocID="{C83C3A02-9AA8-4653-A2AB-D2FB163EDB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F3D238E-2B2B-4EC8-9922-F8A2D8544B8D}" type="pres">
      <dgm:prSet presAssocID="{C83C3A02-9AA8-4653-A2AB-D2FB163EDB3C}" presName="iconSpace" presStyleCnt="0"/>
      <dgm:spPr/>
    </dgm:pt>
    <dgm:pt modelId="{E4B012E0-C1DD-42CF-A6CA-3EAE4242BF9E}" type="pres">
      <dgm:prSet presAssocID="{C83C3A02-9AA8-4653-A2AB-D2FB163EDB3C}" presName="parTx" presStyleLbl="revTx" presStyleIdx="6" presStyleCnt="10">
        <dgm:presLayoutVars>
          <dgm:chMax val="0"/>
          <dgm:chPref val="0"/>
        </dgm:presLayoutVars>
      </dgm:prSet>
      <dgm:spPr/>
    </dgm:pt>
    <dgm:pt modelId="{7981E4AD-4079-4E86-BBA0-361A2F45EDBB}" type="pres">
      <dgm:prSet presAssocID="{C83C3A02-9AA8-4653-A2AB-D2FB163EDB3C}" presName="txSpace" presStyleCnt="0"/>
      <dgm:spPr/>
    </dgm:pt>
    <dgm:pt modelId="{0021373A-AC2B-4807-8799-43BCF9D09104}" type="pres">
      <dgm:prSet presAssocID="{C83C3A02-9AA8-4653-A2AB-D2FB163EDB3C}" presName="desTx" presStyleLbl="revTx" presStyleIdx="7" presStyleCnt="10">
        <dgm:presLayoutVars/>
      </dgm:prSet>
      <dgm:spPr/>
    </dgm:pt>
    <dgm:pt modelId="{4528E62B-A7E4-4E41-B073-2B09FE7F4CDA}" type="pres">
      <dgm:prSet presAssocID="{2DD4FA98-E413-4045-8531-A970B01A0688}" presName="sibTrans" presStyleCnt="0"/>
      <dgm:spPr/>
    </dgm:pt>
    <dgm:pt modelId="{B0A6637B-06BF-4BD1-820D-C9807D40011C}" type="pres">
      <dgm:prSet presAssocID="{02196D51-AB63-4DA9-BFAB-B9ADF5219591}" presName="compNode" presStyleCnt="0"/>
      <dgm:spPr/>
    </dgm:pt>
    <dgm:pt modelId="{716D3C15-9B4C-426F-B294-9FEAF8BEB875}" type="pres">
      <dgm:prSet presAssocID="{02196D51-AB63-4DA9-BFAB-B9ADF521959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C39DD5E-8633-4CD2-8D0A-DDD57522902E}" type="pres">
      <dgm:prSet presAssocID="{02196D51-AB63-4DA9-BFAB-B9ADF5219591}" presName="iconSpace" presStyleCnt="0"/>
      <dgm:spPr/>
    </dgm:pt>
    <dgm:pt modelId="{4FE9C49D-058A-4257-BE1E-8457EA8ACE39}" type="pres">
      <dgm:prSet presAssocID="{02196D51-AB63-4DA9-BFAB-B9ADF5219591}" presName="parTx" presStyleLbl="revTx" presStyleIdx="8" presStyleCnt="10">
        <dgm:presLayoutVars>
          <dgm:chMax val="0"/>
          <dgm:chPref val="0"/>
        </dgm:presLayoutVars>
      </dgm:prSet>
      <dgm:spPr/>
    </dgm:pt>
    <dgm:pt modelId="{2E3718B5-C4AB-40A3-A966-23C857DB538C}" type="pres">
      <dgm:prSet presAssocID="{02196D51-AB63-4DA9-BFAB-B9ADF5219591}" presName="txSpace" presStyleCnt="0"/>
      <dgm:spPr/>
    </dgm:pt>
    <dgm:pt modelId="{18737667-927A-483A-87C1-329B027D4353}" type="pres">
      <dgm:prSet presAssocID="{02196D51-AB63-4DA9-BFAB-B9ADF5219591}" presName="desTx" presStyleLbl="revTx" presStyleIdx="9" presStyleCnt="10">
        <dgm:presLayoutVars/>
      </dgm:prSet>
      <dgm:spPr/>
    </dgm:pt>
  </dgm:ptLst>
  <dgm:cxnLst>
    <dgm:cxn modelId="{D92B770E-40C5-4128-B1F4-4CFDD46F1153}" type="presOf" srcId="{3B0A2BE4-857A-4D4A-9924-7BEDB9838613}" destId="{41224248-7EF8-420B-8D1E-96424B6940A6}" srcOrd="0" destOrd="0" presId="urn:microsoft.com/office/officeart/2018/2/layout/IconLabelDescriptionList"/>
    <dgm:cxn modelId="{3E6CE062-852F-4813-BA90-BD6C9F197968}" srcId="{55ED2264-47C0-4450-A808-4FA06F2379DC}" destId="{C83C3A02-9AA8-4653-A2AB-D2FB163EDB3C}" srcOrd="3" destOrd="0" parTransId="{17F15F77-2366-41BF-A965-841748FE6E2C}" sibTransId="{2DD4FA98-E413-4045-8531-A970B01A0688}"/>
    <dgm:cxn modelId="{A1B61E64-72A6-467F-B686-5007B8B57357}" type="presOf" srcId="{02196D51-AB63-4DA9-BFAB-B9ADF5219591}" destId="{4FE9C49D-058A-4257-BE1E-8457EA8ACE39}" srcOrd="0" destOrd="0" presId="urn:microsoft.com/office/officeart/2018/2/layout/IconLabelDescriptionList"/>
    <dgm:cxn modelId="{B710C965-88F2-4B9F-A121-54593AB4ECA3}" srcId="{55ED2264-47C0-4450-A808-4FA06F2379DC}" destId="{02196D51-AB63-4DA9-BFAB-B9ADF5219591}" srcOrd="4" destOrd="0" parTransId="{37B64332-22E1-4062-B7B0-7936BCE35B06}" sibTransId="{F1334354-2DC1-4464-AF2A-BC633599788F}"/>
    <dgm:cxn modelId="{31410B4C-B470-4997-9AF2-95CA5D695415}" srcId="{55ED2264-47C0-4450-A808-4FA06F2379DC}" destId="{3B0A2BE4-857A-4D4A-9924-7BEDB9838613}" srcOrd="1" destOrd="0" parTransId="{4C59BA87-2334-4CD4-A89A-A61103AB2696}" sibTransId="{A83394E2-F038-40D1-BCAE-507CEC25F85A}"/>
    <dgm:cxn modelId="{620A3C6F-91E3-42D1-946F-9438F2BF6C4C}" type="presOf" srcId="{C83C3A02-9AA8-4653-A2AB-D2FB163EDB3C}" destId="{E4B012E0-C1DD-42CF-A6CA-3EAE4242BF9E}" srcOrd="0" destOrd="0" presId="urn:microsoft.com/office/officeart/2018/2/layout/IconLabelDescriptionList"/>
    <dgm:cxn modelId="{906C8755-FEEE-4B0C-B4F2-9CF7354093E2}" srcId="{55ED2264-47C0-4450-A808-4FA06F2379DC}" destId="{4C53A0D1-1B58-45D7-8557-00D5DAD04B70}" srcOrd="0" destOrd="0" parTransId="{184BE749-E05A-49A0-9F42-C57CFE72E3A5}" sibTransId="{B5504C99-3A0F-4AB4-A524-FE35949429F9}"/>
    <dgm:cxn modelId="{63701B57-CF8D-4D3F-8632-AF4359DD910A}" type="presOf" srcId="{3BDD13C4-1AB4-4C13-98CB-176329FCE0D7}" destId="{0021373A-AC2B-4807-8799-43BCF9D09104}" srcOrd="0" destOrd="0" presId="urn:microsoft.com/office/officeart/2018/2/layout/IconLabelDescriptionList"/>
    <dgm:cxn modelId="{307C45AF-F150-473A-B0BB-B279AEFEDB0A}" srcId="{55ED2264-47C0-4450-A808-4FA06F2379DC}" destId="{FF69E3F3-19D5-4914-AAD0-9B27B1F966B0}" srcOrd="2" destOrd="0" parTransId="{43F59B3A-AC1E-4247-B855-F6D760B5F1CB}" sibTransId="{422F48E1-10EC-4338-B03E-0C14802D6A61}"/>
    <dgm:cxn modelId="{C3CAC2BD-A2F0-4BE9-A959-6A761617A05A}" srcId="{FF69E3F3-19D5-4914-AAD0-9B27B1F966B0}" destId="{D382911D-983E-493E-B83F-E0701D1F8226}" srcOrd="0" destOrd="0" parTransId="{5E406539-DA99-4AE0-AC07-F128B142FD7B}" sibTransId="{91099899-A494-4ECA-983F-7258CFE11BBD}"/>
    <dgm:cxn modelId="{1BDEBAD4-6558-4EE8-8E15-6559DEBB8EF3}" type="presOf" srcId="{D382911D-983E-493E-B83F-E0701D1F8226}" destId="{77A6EA48-31EE-4E35-BCE3-E9030471932A}" srcOrd="0" destOrd="0" presId="urn:microsoft.com/office/officeart/2018/2/layout/IconLabelDescriptionList"/>
    <dgm:cxn modelId="{1DC3BCF5-7717-4E84-BD1E-25AB8DE3240E}" type="presOf" srcId="{FF69E3F3-19D5-4914-AAD0-9B27B1F966B0}" destId="{8197B7A3-FF15-40A0-8EF7-F87A3B6AF55A}" srcOrd="0" destOrd="0" presId="urn:microsoft.com/office/officeart/2018/2/layout/IconLabelDescriptionList"/>
    <dgm:cxn modelId="{FDC62DF6-0F27-4AF7-85B1-9F97EF9D3390}" type="presOf" srcId="{55ED2264-47C0-4450-A808-4FA06F2379DC}" destId="{89BF39CD-E8F4-4149-9C72-A615CE9D596D}" srcOrd="0" destOrd="0" presId="urn:microsoft.com/office/officeart/2018/2/layout/IconLabelDescriptionList"/>
    <dgm:cxn modelId="{E7D46CF8-1B0D-4AA9-BF7B-C2786ED25C1F}" type="presOf" srcId="{4C53A0D1-1B58-45D7-8557-00D5DAD04B70}" destId="{827C7A50-6073-48A2-9546-3B9A9CC3F44F}" srcOrd="0" destOrd="0" presId="urn:microsoft.com/office/officeart/2018/2/layout/IconLabelDescriptionList"/>
    <dgm:cxn modelId="{76B560FD-1595-4097-8596-2F33F7FA5773}" srcId="{C83C3A02-9AA8-4653-A2AB-D2FB163EDB3C}" destId="{3BDD13C4-1AB4-4C13-98CB-176329FCE0D7}" srcOrd="0" destOrd="0" parTransId="{F4A40ECF-575A-43BB-9756-0CBFAFD32BDD}" sibTransId="{AD3EA457-B0E0-4BB6-B617-6C83FB272CF2}"/>
    <dgm:cxn modelId="{5DD6C028-5D26-4374-BCB6-9595D2692027}" type="presParOf" srcId="{89BF39CD-E8F4-4149-9C72-A615CE9D596D}" destId="{9AB4DAE2-1C74-4117-8B6F-5ADDC303373A}" srcOrd="0" destOrd="0" presId="urn:microsoft.com/office/officeart/2018/2/layout/IconLabelDescriptionList"/>
    <dgm:cxn modelId="{9B5B169E-86AB-4DE7-B9B1-86B00A50E6D7}" type="presParOf" srcId="{9AB4DAE2-1C74-4117-8B6F-5ADDC303373A}" destId="{8B54B481-5BCE-4419-A905-EBEF51429DCC}" srcOrd="0" destOrd="0" presId="urn:microsoft.com/office/officeart/2018/2/layout/IconLabelDescriptionList"/>
    <dgm:cxn modelId="{CD3CE7DD-CCF5-4BDA-A5DD-789727862359}" type="presParOf" srcId="{9AB4DAE2-1C74-4117-8B6F-5ADDC303373A}" destId="{9EABDF1C-2766-4B30-BE25-DA96D470DCC1}" srcOrd="1" destOrd="0" presId="urn:microsoft.com/office/officeart/2018/2/layout/IconLabelDescriptionList"/>
    <dgm:cxn modelId="{917E2CE4-3DF9-427E-90CF-57CD05834741}" type="presParOf" srcId="{9AB4DAE2-1C74-4117-8B6F-5ADDC303373A}" destId="{827C7A50-6073-48A2-9546-3B9A9CC3F44F}" srcOrd="2" destOrd="0" presId="urn:microsoft.com/office/officeart/2018/2/layout/IconLabelDescriptionList"/>
    <dgm:cxn modelId="{70D0B154-5D7F-4692-8831-4AD065B3663A}" type="presParOf" srcId="{9AB4DAE2-1C74-4117-8B6F-5ADDC303373A}" destId="{7B2D6FC7-A959-4829-BF83-CA2BFF283FBA}" srcOrd="3" destOrd="0" presId="urn:microsoft.com/office/officeart/2018/2/layout/IconLabelDescriptionList"/>
    <dgm:cxn modelId="{B0A98352-1F88-46B9-8831-2106D2A50DD6}" type="presParOf" srcId="{9AB4DAE2-1C74-4117-8B6F-5ADDC303373A}" destId="{1F792F43-DAC8-4656-B4F6-D2B60055683C}" srcOrd="4" destOrd="0" presId="urn:microsoft.com/office/officeart/2018/2/layout/IconLabelDescriptionList"/>
    <dgm:cxn modelId="{9C2000D4-E8CC-4E9F-95C9-91B9B0DA1752}" type="presParOf" srcId="{89BF39CD-E8F4-4149-9C72-A615CE9D596D}" destId="{BE4EE38A-B1A3-4739-90BE-58B40D5704D4}" srcOrd="1" destOrd="0" presId="urn:microsoft.com/office/officeart/2018/2/layout/IconLabelDescriptionList"/>
    <dgm:cxn modelId="{F6D57B50-FA22-4618-85ED-6B8A12A916EC}" type="presParOf" srcId="{89BF39CD-E8F4-4149-9C72-A615CE9D596D}" destId="{03A60C3B-6C49-4FE4-87BA-226E7FF6ACE9}" srcOrd="2" destOrd="0" presId="urn:microsoft.com/office/officeart/2018/2/layout/IconLabelDescriptionList"/>
    <dgm:cxn modelId="{77E4F63B-0D78-4BC7-9E0C-F6948DF37CFC}" type="presParOf" srcId="{03A60C3B-6C49-4FE4-87BA-226E7FF6ACE9}" destId="{4168148F-E548-401C-8E37-1F626A5379C0}" srcOrd="0" destOrd="0" presId="urn:microsoft.com/office/officeart/2018/2/layout/IconLabelDescriptionList"/>
    <dgm:cxn modelId="{69707B2E-662B-4D9D-AAD7-42AF7747BF5E}" type="presParOf" srcId="{03A60C3B-6C49-4FE4-87BA-226E7FF6ACE9}" destId="{F6B14613-358C-4CBE-BE60-156346CAF6A9}" srcOrd="1" destOrd="0" presId="urn:microsoft.com/office/officeart/2018/2/layout/IconLabelDescriptionList"/>
    <dgm:cxn modelId="{5485F186-1DE1-4F5C-93FE-745E55AF5E1E}" type="presParOf" srcId="{03A60C3B-6C49-4FE4-87BA-226E7FF6ACE9}" destId="{41224248-7EF8-420B-8D1E-96424B6940A6}" srcOrd="2" destOrd="0" presId="urn:microsoft.com/office/officeart/2018/2/layout/IconLabelDescriptionList"/>
    <dgm:cxn modelId="{78DA21E3-B0A5-444A-ACEC-615F1512967B}" type="presParOf" srcId="{03A60C3B-6C49-4FE4-87BA-226E7FF6ACE9}" destId="{74A79511-6C33-4040-82D1-AF769F40429B}" srcOrd="3" destOrd="0" presId="urn:microsoft.com/office/officeart/2018/2/layout/IconLabelDescriptionList"/>
    <dgm:cxn modelId="{C52D0698-04F6-4F51-AE91-2FC39A7E0D2C}" type="presParOf" srcId="{03A60C3B-6C49-4FE4-87BA-226E7FF6ACE9}" destId="{07DB68D2-534E-4986-B0DC-D484EF1E1E1A}" srcOrd="4" destOrd="0" presId="urn:microsoft.com/office/officeart/2018/2/layout/IconLabelDescriptionList"/>
    <dgm:cxn modelId="{F5F60A4A-2DE8-41AE-BDDD-3C6C40FAC939}" type="presParOf" srcId="{89BF39CD-E8F4-4149-9C72-A615CE9D596D}" destId="{5DA1770B-3B16-45E9-B265-7FB414F59FDE}" srcOrd="3" destOrd="0" presId="urn:microsoft.com/office/officeart/2018/2/layout/IconLabelDescriptionList"/>
    <dgm:cxn modelId="{C437336C-4480-4333-8310-C344D4A3A29D}" type="presParOf" srcId="{89BF39CD-E8F4-4149-9C72-A615CE9D596D}" destId="{27659062-DB92-4408-9E93-E66D82AEF981}" srcOrd="4" destOrd="0" presId="urn:microsoft.com/office/officeart/2018/2/layout/IconLabelDescriptionList"/>
    <dgm:cxn modelId="{5A7DD3CD-0752-4F94-B321-620F49D5E618}" type="presParOf" srcId="{27659062-DB92-4408-9E93-E66D82AEF981}" destId="{8095843A-CB7E-4CCD-A3E8-A25694A53FED}" srcOrd="0" destOrd="0" presId="urn:microsoft.com/office/officeart/2018/2/layout/IconLabelDescriptionList"/>
    <dgm:cxn modelId="{70C70EA5-A5D7-4981-ABF8-28880C84618D}" type="presParOf" srcId="{27659062-DB92-4408-9E93-E66D82AEF981}" destId="{5E52C256-F1A6-48D9-BD65-FDF32E48FFC1}" srcOrd="1" destOrd="0" presId="urn:microsoft.com/office/officeart/2018/2/layout/IconLabelDescriptionList"/>
    <dgm:cxn modelId="{E0FFC0F2-06E8-4793-A401-DECB07C9365F}" type="presParOf" srcId="{27659062-DB92-4408-9E93-E66D82AEF981}" destId="{8197B7A3-FF15-40A0-8EF7-F87A3B6AF55A}" srcOrd="2" destOrd="0" presId="urn:microsoft.com/office/officeart/2018/2/layout/IconLabelDescriptionList"/>
    <dgm:cxn modelId="{9AB4E82A-A64F-4F44-A48B-95CFB62D014F}" type="presParOf" srcId="{27659062-DB92-4408-9E93-E66D82AEF981}" destId="{030BFF66-3C33-4EAB-AE8C-F27FAB9BE419}" srcOrd="3" destOrd="0" presId="urn:microsoft.com/office/officeart/2018/2/layout/IconLabelDescriptionList"/>
    <dgm:cxn modelId="{5A2D14D2-BEB4-4BB8-B20E-BC8A3BF8049D}" type="presParOf" srcId="{27659062-DB92-4408-9E93-E66D82AEF981}" destId="{77A6EA48-31EE-4E35-BCE3-E9030471932A}" srcOrd="4" destOrd="0" presId="urn:microsoft.com/office/officeart/2018/2/layout/IconLabelDescriptionList"/>
    <dgm:cxn modelId="{F605DBD2-E3A4-4265-A02C-FBAACF9DCBDA}" type="presParOf" srcId="{89BF39CD-E8F4-4149-9C72-A615CE9D596D}" destId="{1C0015DD-92E4-41B9-82F6-6DC9ADC4A7A9}" srcOrd="5" destOrd="0" presId="urn:microsoft.com/office/officeart/2018/2/layout/IconLabelDescriptionList"/>
    <dgm:cxn modelId="{B0880E6F-6E4E-4333-9ACA-0FE51864181F}" type="presParOf" srcId="{89BF39CD-E8F4-4149-9C72-A615CE9D596D}" destId="{0545B8DE-4E46-40D9-958F-FE93FD2B1F35}" srcOrd="6" destOrd="0" presId="urn:microsoft.com/office/officeart/2018/2/layout/IconLabelDescriptionList"/>
    <dgm:cxn modelId="{C18F8329-9769-49F5-93EE-E84B7C69BA4D}" type="presParOf" srcId="{0545B8DE-4E46-40D9-958F-FE93FD2B1F35}" destId="{FF06859A-A8E2-4401-9443-04B5921EDE4F}" srcOrd="0" destOrd="0" presId="urn:microsoft.com/office/officeart/2018/2/layout/IconLabelDescriptionList"/>
    <dgm:cxn modelId="{0E84B7FC-3C1C-4AAB-AF44-FAB3613A5F1C}" type="presParOf" srcId="{0545B8DE-4E46-40D9-958F-FE93FD2B1F35}" destId="{FF3D238E-2B2B-4EC8-9922-F8A2D8544B8D}" srcOrd="1" destOrd="0" presId="urn:microsoft.com/office/officeart/2018/2/layout/IconLabelDescriptionList"/>
    <dgm:cxn modelId="{DF52ABD7-61C7-43AF-BC57-18C266D507A5}" type="presParOf" srcId="{0545B8DE-4E46-40D9-958F-FE93FD2B1F35}" destId="{E4B012E0-C1DD-42CF-A6CA-3EAE4242BF9E}" srcOrd="2" destOrd="0" presId="urn:microsoft.com/office/officeart/2018/2/layout/IconLabelDescriptionList"/>
    <dgm:cxn modelId="{CBBFC9D9-66A8-44B7-9EDF-09BBE11032C5}" type="presParOf" srcId="{0545B8DE-4E46-40D9-958F-FE93FD2B1F35}" destId="{7981E4AD-4079-4E86-BBA0-361A2F45EDBB}" srcOrd="3" destOrd="0" presId="urn:microsoft.com/office/officeart/2018/2/layout/IconLabelDescriptionList"/>
    <dgm:cxn modelId="{8480214C-0087-4456-B533-03BB233304A8}" type="presParOf" srcId="{0545B8DE-4E46-40D9-958F-FE93FD2B1F35}" destId="{0021373A-AC2B-4807-8799-43BCF9D09104}" srcOrd="4" destOrd="0" presId="urn:microsoft.com/office/officeart/2018/2/layout/IconLabelDescriptionList"/>
    <dgm:cxn modelId="{F5CDEC3E-1EF4-4EDD-A057-1882CBF929FE}" type="presParOf" srcId="{89BF39CD-E8F4-4149-9C72-A615CE9D596D}" destId="{4528E62B-A7E4-4E41-B073-2B09FE7F4CDA}" srcOrd="7" destOrd="0" presId="urn:microsoft.com/office/officeart/2018/2/layout/IconLabelDescriptionList"/>
    <dgm:cxn modelId="{7B439127-51F1-49B3-A639-77968BC24907}" type="presParOf" srcId="{89BF39CD-E8F4-4149-9C72-A615CE9D596D}" destId="{B0A6637B-06BF-4BD1-820D-C9807D40011C}" srcOrd="8" destOrd="0" presId="urn:microsoft.com/office/officeart/2018/2/layout/IconLabelDescriptionList"/>
    <dgm:cxn modelId="{13F48108-99AC-4A12-B061-5751FCD3D456}" type="presParOf" srcId="{B0A6637B-06BF-4BD1-820D-C9807D40011C}" destId="{716D3C15-9B4C-426F-B294-9FEAF8BEB875}" srcOrd="0" destOrd="0" presId="urn:microsoft.com/office/officeart/2018/2/layout/IconLabelDescriptionList"/>
    <dgm:cxn modelId="{B1D2D4AD-32A9-433E-A770-53B5C0D4C37E}" type="presParOf" srcId="{B0A6637B-06BF-4BD1-820D-C9807D40011C}" destId="{9C39DD5E-8633-4CD2-8D0A-DDD57522902E}" srcOrd="1" destOrd="0" presId="urn:microsoft.com/office/officeart/2018/2/layout/IconLabelDescriptionList"/>
    <dgm:cxn modelId="{578F5BD5-59D6-4B03-AB04-9E23A6D52642}" type="presParOf" srcId="{B0A6637B-06BF-4BD1-820D-C9807D40011C}" destId="{4FE9C49D-058A-4257-BE1E-8457EA8ACE39}" srcOrd="2" destOrd="0" presId="urn:microsoft.com/office/officeart/2018/2/layout/IconLabelDescriptionList"/>
    <dgm:cxn modelId="{AA3DB8FF-14EC-4604-B170-ECECF700615B}" type="presParOf" srcId="{B0A6637B-06BF-4BD1-820D-C9807D40011C}" destId="{2E3718B5-C4AB-40A3-A966-23C857DB538C}" srcOrd="3" destOrd="0" presId="urn:microsoft.com/office/officeart/2018/2/layout/IconLabelDescriptionList"/>
    <dgm:cxn modelId="{16DBF5F7-9E48-4B6B-B473-90C41B2CDCE4}" type="presParOf" srcId="{B0A6637B-06BF-4BD1-820D-C9807D40011C}" destId="{18737667-927A-483A-87C1-329B027D435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5AE27-4B51-440C-885B-D67EE9D7D5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9B0415C-6CDF-4B57-B8D6-8F206C64E479}">
      <dgm:prSet/>
      <dgm:spPr/>
      <dgm:t>
        <a:bodyPr/>
        <a:lstStyle/>
        <a:p>
          <a:r>
            <a:rPr lang="en-GB"/>
            <a:t>All run on a Friday 10.00-2.30p,</a:t>
          </a:r>
          <a:endParaRPr lang="en-US"/>
        </a:p>
      </dgm:t>
    </dgm:pt>
    <dgm:pt modelId="{2336DC3C-1000-430B-A3FC-84E368A8B63C}" type="parTrans" cxnId="{9B02CACE-E200-4849-BB7A-F62D337BF17C}">
      <dgm:prSet/>
      <dgm:spPr/>
      <dgm:t>
        <a:bodyPr/>
        <a:lstStyle/>
        <a:p>
          <a:endParaRPr lang="en-US"/>
        </a:p>
      </dgm:t>
    </dgm:pt>
    <dgm:pt modelId="{CCED1CA0-D541-4110-81B6-B452936953B4}" type="sibTrans" cxnId="{9B02CACE-E200-4849-BB7A-F62D337BF17C}">
      <dgm:prSet/>
      <dgm:spPr/>
      <dgm:t>
        <a:bodyPr/>
        <a:lstStyle/>
        <a:p>
          <a:endParaRPr lang="en-US"/>
        </a:p>
      </dgm:t>
    </dgm:pt>
    <dgm:pt modelId="{200F4CE8-D133-4F86-941C-F586E40B6EBF}">
      <dgm:prSet/>
      <dgm:spPr/>
      <dgm:t>
        <a:bodyPr/>
        <a:lstStyle/>
        <a:p>
          <a:r>
            <a:rPr lang="en-GB"/>
            <a:t>Please note that college students will have transportation to and from the school but as their return to JGC is after our school buses leave on a Friday, students will have to make their own way home. </a:t>
          </a:r>
          <a:endParaRPr lang="en-US"/>
        </a:p>
      </dgm:t>
    </dgm:pt>
    <dgm:pt modelId="{2D1BC327-F80D-41A3-8D0F-DA18A810534B}" type="parTrans" cxnId="{D7726A3A-4FE2-4250-9C3C-27BE8539CEAC}">
      <dgm:prSet/>
      <dgm:spPr/>
      <dgm:t>
        <a:bodyPr/>
        <a:lstStyle/>
        <a:p>
          <a:endParaRPr lang="en-US"/>
        </a:p>
      </dgm:t>
    </dgm:pt>
    <dgm:pt modelId="{67CF56F4-C818-4AD3-B4DF-6637F6FC8623}" type="sibTrans" cxnId="{D7726A3A-4FE2-4250-9C3C-27BE8539CEAC}">
      <dgm:prSet/>
      <dgm:spPr/>
      <dgm:t>
        <a:bodyPr/>
        <a:lstStyle/>
        <a:p>
          <a:endParaRPr lang="en-US"/>
        </a:p>
      </dgm:t>
    </dgm:pt>
    <dgm:pt modelId="{9343C3B1-399E-4B3C-BE84-31612E6B12D1}">
      <dgm:prSet/>
      <dgm:spPr/>
      <dgm:t>
        <a:bodyPr/>
        <a:lstStyle/>
        <a:p>
          <a:r>
            <a:rPr lang="en-GB"/>
            <a:t>Due to the timings you can only apply for 1 college course You can find these on: https://www.borderscollege.ac.uk/schools-academy </a:t>
          </a:r>
          <a:endParaRPr lang="en-US"/>
        </a:p>
      </dgm:t>
    </dgm:pt>
    <dgm:pt modelId="{6608A7B5-D643-4F16-BB82-0AC373397919}" type="parTrans" cxnId="{3D8C3BCE-31FD-4422-B768-FF10D8869952}">
      <dgm:prSet/>
      <dgm:spPr/>
      <dgm:t>
        <a:bodyPr/>
        <a:lstStyle/>
        <a:p>
          <a:endParaRPr lang="en-US"/>
        </a:p>
      </dgm:t>
    </dgm:pt>
    <dgm:pt modelId="{94709887-C7B9-43F1-9BBA-9F3E2AEE916C}" type="sibTrans" cxnId="{3D8C3BCE-31FD-4422-B768-FF10D8869952}">
      <dgm:prSet/>
      <dgm:spPr/>
      <dgm:t>
        <a:bodyPr/>
        <a:lstStyle/>
        <a:p>
          <a:endParaRPr lang="en-US"/>
        </a:p>
      </dgm:t>
    </dgm:pt>
    <dgm:pt modelId="{39E2533E-022C-4FF8-9A28-FAB3216E7232}">
      <dgm:prSet/>
      <dgm:spPr/>
      <dgm:t>
        <a:bodyPr/>
        <a:lstStyle/>
        <a:p>
          <a:r>
            <a:rPr lang="en-GB"/>
            <a:t>The Borders Schools Academy courses booklet link is: file:///N:/downloads/SchoolsAcademyBooklet2025.pdf </a:t>
          </a:r>
          <a:endParaRPr lang="en-US"/>
        </a:p>
      </dgm:t>
    </dgm:pt>
    <dgm:pt modelId="{DB0068D1-72A4-4033-8A6D-EF8789C9364E}" type="parTrans" cxnId="{72272012-548C-4970-BE7C-F85495496807}">
      <dgm:prSet/>
      <dgm:spPr/>
      <dgm:t>
        <a:bodyPr/>
        <a:lstStyle/>
        <a:p>
          <a:endParaRPr lang="en-US"/>
        </a:p>
      </dgm:t>
    </dgm:pt>
    <dgm:pt modelId="{B65F8776-68A6-46E5-AB92-26518215DCA4}" type="sibTrans" cxnId="{72272012-548C-4970-BE7C-F85495496807}">
      <dgm:prSet/>
      <dgm:spPr/>
      <dgm:t>
        <a:bodyPr/>
        <a:lstStyle/>
        <a:p>
          <a:endParaRPr lang="en-US"/>
        </a:p>
      </dgm:t>
    </dgm:pt>
    <dgm:pt modelId="{59B93C0D-4126-48ED-A775-5BDC9CA39AE9}">
      <dgm:prSet/>
      <dgm:spPr/>
      <dgm:t>
        <a:bodyPr/>
        <a:lstStyle/>
        <a:p>
          <a:r>
            <a:rPr lang="en-GB" dirty="0"/>
            <a:t>Please speak to your Pastoral Teacher if you want to select a Schools Academy course as one of your 6 choices.</a:t>
          </a:r>
          <a:endParaRPr lang="en-US" dirty="0"/>
        </a:p>
      </dgm:t>
    </dgm:pt>
    <dgm:pt modelId="{14102038-A97E-4AD9-BD81-D0B7901AD2C3}" type="parTrans" cxnId="{325224D1-F912-41B8-8E9C-B6532625E6F7}">
      <dgm:prSet/>
      <dgm:spPr/>
      <dgm:t>
        <a:bodyPr/>
        <a:lstStyle/>
        <a:p>
          <a:endParaRPr lang="en-US"/>
        </a:p>
      </dgm:t>
    </dgm:pt>
    <dgm:pt modelId="{2DB89F2F-E736-4F0D-BFBD-22C1C7F2F1B0}" type="sibTrans" cxnId="{325224D1-F912-41B8-8E9C-B6532625E6F7}">
      <dgm:prSet/>
      <dgm:spPr/>
      <dgm:t>
        <a:bodyPr/>
        <a:lstStyle/>
        <a:p>
          <a:endParaRPr lang="en-US"/>
        </a:p>
      </dgm:t>
    </dgm:pt>
    <dgm:pt modelId="{1E7C316E-C91E-4D60-8D5A-7BD42E167096}" type="pres">
      <dgm:prSet presAssocID="{FD05AE27-4B51-440C-885B-D67EE9D7D5A1}" presName="root" presStyleCnt="0">
        <dgm:presLayoutVars>
          <dgm:dir/>
          <dgm:resizeHandles val="exact"/>
        </dgm:presLayoutVars>
      </dgm:prSet>
      <dgm:spPr/>
    </dgm:pt>
    <dgm:pt modelId="{A10A0EAD-35E5-4B7E-B570-F103202C6F64}" type="pres">
      <dgm:prSet presAssocID="{49B0415C-6CDF-4B57-B8D6-8F206C64E479}" presName="compNode" presStyleCnt="0"/>
      <dgm:spPr/>
    </dgm:pt>
    <dgm:pt modelId="{28BB6D85-C4B6-4458-B565-2CFF9AC9CD71}" type="pres">
      <dgm:prSet presAssocID="{49B0415C-6CDF-4B57-B8D6-8F206C64E479}" presName="bgRect" presStyleLbl="bgShp" presStyleIdx="0" presStyleCnt="5"/>
      <dgm:spPr/>
    </dgm:pt>
    <dgm:pt modelId="{099A22B1-59BE-4B0A-BBC1-88A4C83A2AAF}" type="pres">
      <dgm:prSet presAssocID="{49B0415C-6CDF-4B57-B8D6-8F206C64E47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31DF6DD9-1B83-42E4-9B35-26E4C5D68380}" type="pres">
      <dgm:prSet presAssocID="{49B0415C-6CDF-4B57-B8D6-8F206C64E479}" presName="spaceRect" presStyleCnt="0"/>
      <dgm:spPr/>
    </dgm:pt>
    <dgm:pt modelId="{CB210446-FEF2-49B4-B863-27B52B25A46F}" type="pres">
      <dgm:prSet presAssocID="{49B0415C-6CDF-4B57-B8D6-8F206C64E479}" presName="parTx" presStyleLbl="revTx" presStyleIdx="0" presStyleCnt="5">
        <dgm:presLayoutVars>
          <dgm:chMax val="0"/>
          <dgm:chPref val="0"/>
        </dgm:presLayoutVars>
      </dgm:prSet>
      <dgm:spPr/>
    </dgm:pt>
    <dgm:pt modelId="{1E88749D-5FE0-418A-A132-122A5958C566}" type="pres">
      <dgm:prSet presAssocID="{CCED1CA0-D541-4110-81B6-B452936953B4}" presName="sibTrans" presStyleCnt="0"/>
      <dgm:spPr/>
    </dgm:pt>
    <dgm:pt modelId="{BC25C3C8-D5E9-48EC-B2FA-ED0B5F98352B}" type="pres">
      <dgm:prSet presAssocID="{200F4CE8-D133-4F86-941C-F586E40B6EBF}" presName="compNode" presStyleCnt="0"/>
      <dgm:spPr/>
    </dgm:pt>
    <dgm:pt modelId="{311E4FD6-04D0-496A-8629-CB9319974EC9}" type="pres">
      <dgm:prSet presAssocID="{200F4CE8-D133-4F86-941C-F586E40B6EBF}" presName="bgRect" presStyleLbl="bgShp" presStyleIdx="1" presStyleCnt="5"/>
      <dgm:spPr/>
    </dgm:pt>
    <dgm:pt modelId="{584CEA29-4C8A-4957-B730-C47A100F812D}" type="pres">
      <dgm:prSet presAssocID="{200F4CE8-D133-4F86-941C-F586E40B6EB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AF48623F-7D5A-498B-8B7A-6D0DDA8F3FD3}" type="pres">
      <dgm:prSet presAssocID="{200F4CE8-D133-4F86-941C-F586E40B6EBF}" presName="spaceRect" presStyleCnt="0"/>
      <dgm:spPr/>
    </dgm:pt>
    <dgm:pt modelId="{F514C1F0-B872-4018-AC4E-DAC3D1AE0FBD}" type="pres">
      <dgm:prSet presAssocID="{200F4CE8-D133-4F86-941C-F586E40B6EBF}" presName="parTx" presStyleLbl="revTx" presStyleIdx="1" presStyleCnt="5">
        <dgm:presLayoutVars>
          <dgm:chMax val="0"/>
          <dgm:chPref val="0"/>
        </dgm:presLayoutVars>
      </dgm:prSet>
      <dgm:spPr/>
    </dgm:pt>
    <dgm:pt modelId="{5CFBE1F7-FE06-4F86-84AE-B6E3FED21816}" type="pres">
      <dgm:prSet presAssocID="{67CF56F4-C818-4AD3-B4DF-6637F6FC8623}" presName="sibTrans" presStyleCnt="0"/>
      <dgm:spPr/>
    </dgm:pt>
    <dgm:pt modelId="{7DDF7870-9417-4463-9166-4A276E0DD5A0}" type="pres">
      <dgm:prSet presAssocID="{9343C3B1-399E-4B3C-BE84-31612E6B12D1}" presName="compNode" presStyleCnt="0"/>
      <dgm:spPr/>
    </dgm:pt>
    <dgm:pt modelId="{32D6A033-CD33-476E-956A-DB78E01C8AC6}" type="pres">
      <dgm:prSet presAssocID="{9343C3B1-399E-4B3C-BE84-31612E6B12D1}" presName="bgRect" presStyleLbl="bgShp" presStyleIdx="2" presStyleCnt="5"/>
      <dgm:spPr/>
    </dgm:pt>
    <dgm:pt modelId="{11305473-5831-45A9-9EAA-BC79DF4B989A}" type="pres">
      <dgm:prSet presAssocID="{9343C3B1-399E-4B3C-BE84-31612E6B12D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37EE1399-3C6D-4828-9581-47F8EB72D1A8}" type="pres">
      <dgm:prSet presAssocID="{9343C3B1-399E-4B3C-BE84-31612E6B12D1}" presName="spaceRect" presStyleCnt="0"/>
      <dgm:spPr/>
    </dgm:pt>
    <dgm:pt modelId="{7DC75027-C4BA-4654-97DF-AE09A60D3397}" type="pres">
      <dgm:prSet presAssocID="{9343C3B1-399E-4B3C-BE84-31612E6B12D1}" presName="parTx" presStyleLbl="revTx" presStyleIdx="2" presStyleCnt="5">
        <dgm:presLayoutVars>
          <dgm:chMax val="0"/>
          <dgm:chPref val="0"/>
        </dgm:presLayoutVars>
      </dgm:prSet>
      <dgm:spPr/>
    </dgm:pt>
    <dgm:pt modelId="{A44BC69E-9001-4550-BAEC-A21A09222AD6}" type="pres">
      <dgm:prSet presAssocID="{94709887-C7B9-43F1-9BBA-9F3E2AEE916C}" presName="sibTrans" presStyleCnt="0"/>
      <dgm:spPr/>
    </dgm:pt>
    <dgm:pt modelId="{45441E64-9283-4A8D-BDC3-B74C800DD953}" type="pres">
      <dgm:prSet presAssocID="{39E2533E-022C-4FF8-9A28-FAB3216E7232}" presName="compNode" presStyleCnt="0"/>
      <dgm:spPr/>
    </dgm:pt>
    <dgm:pt modelId="{E86668A9-F88E-4BB6-B6DB-FAA3962013EC}" type="pres">
      <dgm:prSet presAssocID="{39E2533E-022C-4FF8-9A28-FAB3216E7232}" presName="bgRect" presStyleLbl="bgShp" presStyleIdx="3" presStyleCnt="5"/>
      <dgm:spPr/>
    </dgm:pt>
    <dgm:pt modelId="{C4AF4DDE-929C-473C-8BA1-D3859F7258EA}" type="pres">
      <dgm:prSet presAssocID="{39E2533E-022C-4FF8-9A28-FAB3216E723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35055CDE-3817-4CFD-B775-37B9CB5075AC}" type="pres">
      <dgm:prSet presAssocID="{39E2533E-022C-4FF8-9A28-FAB3216E7232}" presName="spaceRect" presStyleCnt="0"/>
      <dgm:spPr/>
    </dgm:pt>
    <dgm:pt modelId="{4362EDB6-D35D-4217-855B-80C5F94B4143}" type="pres">
      <dgm:prSet presAssocID="{39E2533E-022C-4FF8-9A28-FAB3216E7232}" presName="parTx" presStyleLbl="revTx" presStyleIdx="3" presStyleCnt="5">
        <dgm:presLayoutVars>
          <dgm:chMax val="0"/>
          <dgm:chPref val="0"/>
        </dgm:presLayoutVars>
      </dgm:prSet>
      <dgm:spPr/>
    </dgm:pt>
    <dgm:pt modelId="{90BB24A6-A11D-4635-8B6C-263399578C32}" type="pres">
      <dgm:prSet presAssocID="{B65F8776-68A6-46E5-AB92-26518215DCA4}" presName="sibTrans" presStyleCnt="0"/>
      <dgm:spPr/>
    </dgm:pt>
    <dgm:pt modelId="{A1D4B467-5553-4D2B-9E43-B0D0451F71FB}" type="pres">
      <dgm:prSet presAssocID="{59B93C0D-4126-48ED-A775-5BDC9CA39AE9}" presName="compNode" presStyleCnt="0"/>
      <dgm:spPr/>
    </dgm:pt>
    <dgm:pt modelId="{4A61FA9C-6C1F-4DB6-B1B7-306AA13CA7EA}" type="pres">
      <dgm:prSet presAssocID="{59B93C0D-4126-48ED-A775-5BDC9CA39AE9}" presName="bgRect" presStyleLbl="bgShp" presStyleIdx="4" presStyleCnt="5"/>
      <dgm:spPr/>
    </dgm:pt>
    <dgm:pt modelId="{5B431AF1-D474-4FE5-9795-DA5D5CD67FEF}" type="pres">
      <dgm:prSet presAssocID="{59B93C0D-4126-48ED-A775-5BDC9CA39AE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61AD691-1D78-4559-AFD4-523D571757DA}" type="pres">
      <dgm:prSet presAssocID="{59B93C0D-4126-48ED-A775-5BDC9CA39AE9}" presName="spaceRect" presStyleCnt="0"/>
      <dgm:spPr/>
    </dgm:pt>
    <dgm:pt modelId="{C998F69A-B6F4-4751-B35A-F8896766F736}" type="pres">
      <dgm:prSet presAssocID="{59B93C0D-4126-48ED-A775-5BDC9CA39AE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F20080B-DAE6-4F48-88C1-C23CE843B269}" type="presOf" srcId="{200F4CE8-D133-4F86-941C-F586E40B6EBF}" destId="{F514C1F0-B872-4018-AC4E-DAC3D1AE0FBD}" srcOrd="0" destOrd="0" presId="urn:microsoft.com/office/officeart/2018/2/layout/IconVerticalSolidList"/>
    <dgm:cxn modelId="{72272012-548C-4970-BE7C-F85495496807}" srcId="{FD05AE27-4B51-440C-885B-D67EE9D7D5A1}" destId="{39E2533E-022C-4FF8-9A28-FAB3216E7232}" srcOrd="3" destOrd="0" parTransId="{DB0068D1-72A4-4033-8A6D-EF8789C9364E}" sibTransId="{B65F8776-68A6-46E5-AB92-26518215DCA4}"/>
    <dgm:cxn modelId="{D7726A3A-4FE2-4250-9C3C-27BE8539CEAC}" srcId="{FD05AE27-4B51-440C-885B-D67EE9D7D5A1}" destId="{200F4CE8-D133-4F86-941C-F586E40B6EBF}" srcOrd="1" destOrd="0" parTransId="{2D1BC327-F80D-41A3-8D0F-DA18A810534B}" sibTransId="{67CF56F4-C818-4AD3-B4DF-6637F6FC8623}"/>
    <dgm:cxn modelId="{5E0D916F-8BA6-48B5-BD10-A6C5EA61D0B3}" type="presOf" srcId="{49B0415C-6CDF-4B57-B8D6-8F206C64E479}" destId="{CB210446-FEF2-49B4-B863-27B52B25A46F}" srcOrd="0" destOrd="0" presId="urn:microsoft.com/office/officeart/2018/2/layout/IconVerticalSolidList"/>
    <dgm:cxn modelId="{DAE8868F-ECCB-4654-8B89-1461B91F7169}" type="presOf" srcId="{FD05AE27-4B51-440C-885B-D67EE9D7D5A1}" destId="{1E7C316E-C91E-4D60-8D5A-7BD42E167096}" srcOrd="0" destOrd="0" presId="urn:microsoft.com/office/officeart/2018/2/layout/IconVerticalSolidList"/>
    <dgm:cxn modelId="{28548AB3-397E-4D41-819F-338F15A48927}" type="presOf" srcId="{39E2533E-022C-4FF8-9A28-FAB3216E7232}" destId="{4362EDB6-D35D-4217-855B-80C5F94B4143}" srcOrd="0" destOrd="0" presId="urn:microsoft.com/office/officeart/2018/2/layout/IconVerticalSolidList"/>
    <dgm:cxn modelId="{86ED6BBF-1B36-4F6F-BBB3-C9C82907D730}" type="presOf" srcId="{59B93C0D-4126-48ED-A775-5BDC9CA39AE9}" destId="{C998F69A-B6F4-4751-B35A-F8896766F736}" srcOrd="0" destOrd="0" presId="urn:microsoft.com/office/officeart/2018/2/layout/IconVerticalSolidList"/>
    <dgm:cxn modelId="{3D8C3BCE-31FD-4422-B768-FF10D8869952}" srcId="{FD05AE27-4B51-440C-885B-D67EE9D7D5A1}" destId="{9343C3B1-399E-4B3C-BE84-31612E6B12D1}" srcOrd="2" destOrd="0" parTransId="{6608A7B5-D643-4F16-BB82-0AC373397919}" sibTransId="{94709887-C7B9-43F1-9BBA-9F3E2AEE916C}"/>
    <dgm:cxn modelId="{9B02CACE-E200-4849-BB7A-F62D337BF17C}" srcId="{FD05AE27-4B51-440C-885B-D67EE9D7D5A1}" destId="{49B0415C-6CDF-4B57-B8D6-8F206C64E479}" srcOrd="0" destOrd="0" parTransId="{2336DC3C-1000-430B-A3FC-84E368A8B63C}" sibTransId="{CCED1CA0-D541-4110-81B6-B452936953B4}"/>
    <dgm:cxn modelId="{325224D1-F912-41B8-8E9C-B6532625E6F7}" srcId="{FD05AE27-4B51-440C-885B-D67EE9D7D5A1}" destId="{59B93C0D-4126-48ED-A775-5BDC9CA39AE9}" srcOrd="4" destOrd="0" parTransId="{14102038-A97E-4AD9-BD81-D0B7901AD2C3}" sibTransId="{2DB89F2F-E736-4F0D-BFBD-22C1C7F2F1B0}"/>
    <dgm:cxn modelId="{F5AAF3EC-6F1D-4D9D-9B04-804181E5ACC8}" type="presOf" srcId="{9343C3B1-399E-4B3C-BE84-31612E6B12D1}" destId="{7DC75027-C4BA-4654-97DF-AE09A60D3397}" srcOrd="0" destOrd="0" presId="urn:microsoft.com/office/officeart/2018/2/layout/IconVerticalSolidList"/>
    <dgm:cxn modelId="{2B8017AD-15F4-403E-8D0E-9BD9C253E2BD}" type="presParOf" srcId="{1E7C316E-C91E-4D60-8D5A-7BD42E167096}" destId="{A10A0EAD-35E5-4B7E-B570-F103202C6F64}" srcOrd="0" destOrd="0" presId="urn:microsoft.com/office/officeart/2018/2/layout/IconVerticalSolidList"/>
    <dgm:cxn modelId="{105BE85B-039D-4451-B6FC-A773A6EFC543}" type="presParOf" srcId="{A10A0EAD-35E5-4B7E-B570-F103202C6F64}" destId="{28BB6D85-C4B6-4458-B565-2CFF9AC9CD71}" srcOrd="0" destOrd="0" presId="urn:microsoft.com/office/officeart/2018/2/layout/IconVerticalSolidList"/>
    <dgm:cxn modelId="{B81085BF-ABC1-4B6D-B691-498FD21ECEEB}" type="presParOf" srcId="{A10A0EAD-35E5-4B7E-B570-F103202C6F64}" destId="{099A22B1-59BE-4B0A-BBC1-88A4C83A2AAF}" srcOrd="1" destOrd="0" presId="urn:microsoft.com/office/officeart/2018/2/layout/IconVerticalSolidList"/>
    <dgm:cxn modelId="{7C4BE53F-D87C-486E-8985-8AA774D680A2}" type="presParOf" srcId="{A10A0EAD-35E5-4B7E-B570-F103202C6F64}" destId="{31DF6DD9-1B83-42E4-9B35-26E4C5D68380}" srcOrd="2" destOrd="0" presId="urn:microsoft.com/office/officeart/2018/2/layout/IconVerticalSolidList"/>
    <dgm:cxn modelId="{72D7C991-BA8E-4D83-83CF-A6857D3058FD}" type="presParOf" srcId="{A10A0EAD-35E5-4B7E-B570-F103202C6F64}" destId="{CB210446-FEF2-49B4-B863-27B52B25A46F}" srcOrd="3" destOrd="0" presId="urn:microsoft.com/office/officeart/2018/2/layout/IconVerticalSolidList"/>
    <dgm:cxn modelId="{49B7C2C3-965E-449F-BDB4-35377F552703}" type="presParOf" srcId="{1E7C316E-C91E-4D60-8D5A-7BD42E167096}" destId="{1E88749D-5FE0-418A-A132-122A5958C566}" srcOrd="1" destOrd="0" presId="urn:microsoft.com/office/officeart/2018/2/layout/IconVerticalSolidList"/>
    <dgm:cxn modelId="{03D0005B-2D2D-40A5-BACB-55843B79C6AB}" type="presParOf" srcId="{1E7C316E-C91E-4D60-8D5A-7BD42E167096}" destId="{BC25C3C8-D5E9-48EC-B2FA-ED0B5F98352B}" srcOrd="2" destOrd="0" presId="urn:microsoft.com/office/officeart/2018/2/layout/IconVerticalSolidList"/>
    <dgm:cxn modelId="{08EA1678-FD47-43AC-AF78-D79A4D4754E2}" type="presParOf" srcId="{BC25C3C8-D5E9-48EC-B2FA-ED0B5F98352B}" destId="{311E4FD6-04D0-496A-8629-CB9319974EC9}" srcOrd="0" destOrd="0" presId="urn:microsoft.com/office/officeart/2018/2/layout/IconVerticalSolidList"/>
    <dgm:cxn modelId="{38AFB8BB-4030-40AD-9F7A-B31688829706}" type="presParOf" srcId="{BC25C3C8-D5E9-48EC-B2FA-ED0B5F98352B}" destId="{584CEA29-4C8A-4957-B730-C47A100F812D}" srcOrd="1" destOrd="0" presId="urn:microsoft.com/office/officeart/2018/2/layout/IconVerticalSolidList"/>
    <dgm:cxn modelId="{15277B20-1568-4709-9C5B-0AF25BFE2C41}" type="presParOf" srcId="{BC25C3C8-D5E9-48EC-B2FA-ED0B5F98352B}" destId="{AF48623F-7D5A-498B-8B7A-6D0DDA8F3FD3}" srcOrd="2" destOrd="0" presId="urn:microsoft.com/office/officeart/2018/2/layout/IconVerticalSolidList"/>
    <dgm:cxn modelId="{EDF80B91-0700-4D9A-8000-C2E55152AAB2}" type="presParOf" srcId="{BC25C3C8-D5E9-48EC-B2FA-ED0B5F98352B}" destId="{F514C1F0-B872-4018-AC4E-DAC3D1AE0FBD}" srcOrd="3" destOrd="0" presId="urn:microsoft.com/office/officeart/2018/2/layout/IconVerticalSolidList"/>
    <dgm:cxn modelId="{3E54834B-8F3C-4B09-9FD1-6B6E06E671A0}" type="presParOf" srcId="{1E7C316E-C91E-4D60-8D5A-7BD42E167096}" destId="{5CFBE1F7-FE06-4F86-84AE-B6E3FED21816}" srcOrd="3" destOrd="0" presId="urn:microsoft.com/office/officeart/2018/2/layout/IconVerticalSolidList"/>
    <dgm:cxn modelId="{8EDAD09C-ACAE-47E6-A6CB-999FC17685FE}" type="presParOf" srcId="{1E7C316E-C91E-4D60-8D5A-7BD42E167096}" destId="{7DDF7870-9417-4463-9166-4A276E0DD5A0}" srcOrd="4" destOrd="0" presId="urn:microsoft.com/office/officeart/2018/2/layout/IconVerticalSolidList"/>
    <dgm:cxn modelId="{0A543B7E-D3E9-424B-9E9D-A76F11131C62}" type="presParOf" srcId="{7DDF7870-9417-4463-9166-4A276E0DD5A0}" destId="{32D6A033-CD33-476E-956A-DB78E01C8AC6}" srcOrd="0" destOrd="0" presId="urn:microsoft.com/office/officeart/2018/2/layout/IconVerticalSolidList"/>
    <dgm:cxn modelId="{461E3F0A-6A6B-4080-A5DF-8BE2A84DCD2B}" type="presParOf" srcId="{7DDF7870-9417-4463-9166-4A276E0DD5A0}" destId="{11305473-5831-45A9-9EAA-BC79DF4B989A}" srcOrd="1" destOrd="0" presId="urn:microsoft.com/office/officeart/2018/2/layout/IconVerticalSolidList"/>
    <dgm:cxn modelId="{4F3F7282-1C42-4DD1-806F-80C779CEF635}" type="presParOf" srcId="{7DDF7870-9417-4463-9166-4A276E0DD5A0}" destId="{37EE1399-3C6D-4828-9581-47F8EB72D1A8}" srcOrd="2" destOrd="0" presId="urn:microsoft.com/office/officeart/2018/2/layout/IconVerticalSolidList"/>
    <dgm:cxn modelId="{18F3A8A5-0403-4A1D-9ACA-AE9A8D5B0705}" type="presParOf" srcId="{7DDF7870-9417-4463-9166-4A276E0DD5A0}" destId="{7DC75027-C4BA-4654-97DF-AE09A60D3397}" srcOrd="3" destOrd="0" presId="urn:microsoft.com/office/officeart/2018/2/layout/IconVerticalSolidList"/>
    <dgm:cxn modelId="{43FAC85E-7E61-4004-85DC-1157D79D5644}" type="presParOf" srcId="{1E7C316E-C91E-4D60-8D5A-7BD42E167096}" destId="{A44BC69E-9001-4550-BAEC-A21A09222AD6}" srcOrd="5" destOrd="0" presId="urn:microsoft.com/office/officeart/2018/2/layout/IconVerticalSolidList"/>
    <dgm:cxn modelId="{0EFFF8FE-4AC2-4757-9EAD-2AB4279B6568}" type="presParOf" srcId="{1E7C316E-C91E-4D60-8D5A-7BD42E167096}" destId="{45441E64-9283-4A8D-BDC3-B74C800DD953}" srcOrd="6" destOrd="0" presId="urn:microsoft.com/office/officeart/2018/2/layout/IconVerticalSolidList"/>
    <dgm:cxn modelId="{C30D3F2B-817E-4DAE-8F1E-B91220FCFC4C}" type="presParOf" srcId="{45441E64-9283-4A8D-BDC3-B74C800DD953}" destId="{E86668A9-F88E-4BB6-B6DB-FAA3962013EC}" srcOrd="0" destOrd="0" presId="urn:microsoft.com/office/officeart/2018/2/layout/IconVerticalSolidList"/>
    <dgm:cxn modelId="{50DB71FA-8F17-4D64-9044-ED83C61F23E5}" type="presParOf" srcId="{45441E64-9283-4A8D-BDC3-B74C800DD953}" destId="{C4AF4DDE-929C-473C-8BA1-D3859F7258EA}" srcOrd="1" destOrd="0" presId="urn:microsoft.com/office/officeart/2018/2/layout/IconVerticalSolidList"/>
    <dgm:cxn modelId="{EFED628F-41FB-4D60-A6D2-EF2F7788CE1C}" type="presParOf" srcId="{45441E64-9283-4A8D-BDC3-B74C800DD953}" destId="{35055CDE-3817-4CFD-B775-37B9CB5075AC}" srcOrd="2" destOrd="0" presId="urn:microsoft.com/office/officeart/2018/2/layout/IconVerticalSolidList"/>
    <dgm:cxn modelId="{88AA3B78-6B15-422E-9A19-3A02BD8FD7A2}" type="presParOf" srcId="{45441E64-9283-4A8D-BDC3-B74C800DD953}" destId="{4362EDB6-D35D-4217-855B-80C5F94B4143}" srcOrd="3" destOrd="0" presId="urn:microsoft.com/office/officeart/2018/2/layout/IconVerticalSolidList"/>
    <dgm:cxn modelId="{91162B6C-361B-4D4C-98AF-4B9CEBBF2585}" type="presParOf" srcId="{1E7C316E-C91E-4D60-8D5A-7BD42E167096}" destId="{90BB24A6-A11D-4635-8B6C-263399578C32}" srcOrd="7" destOrd="0" presId="urn:microsoft.com/office/officeart/2018/2/layout/IconVerticalSolidList"/>
    <dgm:cxn modelId="{F61CC992-07E4-4345-B23A-1FA1244E20F5}" type="presParOf" srcId="{1E7C316E-C91E-4D60-8D5A-7BD42E167096}" destId="{A1D4B467-5553-4D2B-9E43-B0D0451F71FB}" srcOrd="8" destOrd="0" presId="urn:microsoft.com/office/officeart/2018/2/layout/IconVerticalSolidList"/>
    <dgm:cxn modelId="{4EFFADA4-76F3-4A1B-8005-2F75CDF86918}" type="presParOf" srcId="{A1D4B467-5553-4D2B-9E43-B0D0451F71FB}" destId="{4A61FA9C-6C1F-4DB6-B1B7-306AA13CA7EA}" srcOrd="0" destOrd="0" presId="urn:microsoft.com/office/officeart/2018/2/layout/IconVerticalSolidList"/>
    <dgm:cxn modelId="{313980C8-FCA5-497D-8C43-854B58571960}" type="presParOf" srcId="{A1D4B467-5553-4D2B-9E43-B0D0451F71FB}" destId="{5B431AF1-D474-4FE5-9795-DA5D5CD67FEF}" srcOrd="1" destOrd="0" presId="urn:microsoft.com/office/officeart/2018/2/layout/IconVerticalSolidList"/>
    <dgm:cxn modelId="{8F49CAAA-9A08-4CB1-A00F-6F2B18259EE4}" type="presParOf" srcId="{A1D4B467-5553-4D2B-9E43-B0D0451F71FB}" destId="{961AD691-1D78-4559-AFD4-523D571757DA}" srcOrd="2" destOrd="0" presId="urn:microsoft.com/office/officeart/2018/2/layout/IconVerticalSolidList"/>
    <dgm:cxn modelId="{4D14D8FE-FF02-4EFB-AE9F-5ADAE54D7C3F}" type="presParOf" srcId="{A1D4B467-5553-4D2B-9E43-B0D0451F71FB}" destId="{C998F69A-B6F4-4751-B35A-F8896766F7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BA4620-5968-46A6-A901-971455D9E53B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B9E5C06-2019-4CD2-85F6-15F667AD287E}">
      <dgm:prSet/>
      <dgm:spPr/>
      <dgm:t>
        <a:bodyPr/>
        <a:lstStyle/>
        <a:p>
          <a:r>
            <a:rPr lang="en-GB" b="0" i="0"/>
            <a:t>Students/parents/carers discuss course choice at home.</a:t>
          </a:r>
          <a:endParaRPr lang="en-US"/>
        </a:p>
      </dgm:t>
    </dgm:pt>
    <dgm:pt modelId="{39E3FCFA-DF95-4958-8BC1-23BE1BD3FAC9}" type="parTrans" cxnId="{3AF891B8-435D-4460-8EC1-BB782A6DB1F0}">
      <dgm:prSet/>
      <dgm:spPr/>
      <dgm:t>
        <a:bodyPr/>
        <a:lstStyle/>
        <a:p>
          <a:endParaRPr lang="en-US"/>
        </a:p>
      </dgm:t>
    </dgm:pt>
    <dgm:pt modelId="{0683C188-BE62-4D96-B068-E321973F86F7}" type="sibTrans" cxnId="{3AF891B8-435D-4460-8EC1-BB782A6DB1F0}">
      <dgm:prSet/>
      <dgm:spPr/>
      <dgm:t>
        <a:bodyPr/>
        <a:lstStyle/>
        <a:p>
          <a:endParaRPr lang="en-US"/>
        </a:p>
      </dgm:t>
    </dgm:pt>
    <dgm:pt modelId="{CC8E3A24-C2F7-4580-AA99-6861390C5977}">
      <dgm:prSet/>
      <dgm:spPr/>
      <dgm:t>
        <a:bodyPr/>
        <a:lstStyle/>
        <a:p>
          <a:r>
            <a:rPr lang="en-GB" b="0" i="0"/>
            <a:t>All current S3-S5 students will have a 1:1 meeting with their Pastoral teacher to discuss progression pathways.</a:t>
          </a:r>
          <a:endParaRPr lang="en-US"/>
        </a:p>
      </dgm:t>
    </dgm:pt>
    <dgm:pt modelId="{3D4D74D4-9184-4FCE-933A-A44B3FF2A035}" type="parTrans" cxnId="{04DC07B0-2A48-4BF0-A3AC-1DA29D7556B0}">
      <dgm:prSet/>
      <dgm:spPr/>
      <dgm:t>
        <a:bodyPr/>
        <a:lstStyle/>
        <a:p>
          <a:endParaRPr lang="en-US"/>
        </a:p>
      </dgm:t>
    </dgm:pt>
    <dgm:pt modelId="{53E442FA-41A1-4420-B608-6D1FC7D4ADC9}" type="sibTrans" cxnId="{04DC07B0-2A48-4BF0-A3AC-1DA29D7556B0}">
      <dgm:prSet/>
      <dgm:spPr/>
      <dgm:t>
        <a:bodyPr/>
        <a:lstStyle/>
        <a:p>
          <a:endParaRPr lang="en-US"/>
        </a:p>
      </dgm:t>
    </dgm:pt>
    <dgm:pt modelId="{F9B38E20-8394-4C21-A883-9692DA60894E}">
      <dgm:prSet/>
      <dgm:spPr/>
      <dgm:t>
        <a:bodyPr/>
        <a:lstStyle/>
        <a:p>
          <a:r>
            <a:rPr lang="en-GB" b="0" i="0"/>
            <a:t>Some students may have an enhanced transition meeting where parents and other partners are invited to discuss all available options.</a:t>
          </a:r>
          <a:endParaRPr lang="en-US"/>
        </a:p>
      </dgm:t>
    </dgm:pt>
    <dgm:pt modelId="{B706B573-67B7-4130-B56D-79FC3816B8B0}" type="parTrans" cxnId="{591B4330-C1C7-45ED-AE8D-6403A1205468}">
      <dgm:prSet/>
      <dgm:spPr/>
      <dgm:t>
        <a:bodyPr/>
        <a:lstStyle/>
        <a:p>
          <a:endParaRPr lang="en-US"/>
        </a:p>
      </dgm:t>
    </dgm:pt>
    <dgm:pt modelId="{86E11214-0EBC-4377-B7D0-6B760991ACE7}" type="sibTrans" cxnId="{591B4330-C1C7-45ED-AE8D-6403A1205468}">
      <dgm:prSet/>
      <dgm:spPr/>
      <dgm:t>
        <a:bodyPr/>
        <a:lstStyle/>
        <a:p>
          <a:endParaRPr lang="en-US"/>
        </a:p>
      </dgm:t>
    </dgm:pt>
    <dgm:pt modelId="{AA36B32D-5D31-45DF-9552-D76E244626E8}">
      <dgm:prSet/>
      <dgm:spPr/>
      <dgm:t>
        <a:bodyPr/>
        <a:lstStyle/>
        <a:p>
          <a:r>
            <a:rPr lang="en-GB" b="0" i="0"/>
            <a:t>Complete the Course Choice sheet.</a:t>
          </a:r>
          <a:endParaRPr lang="en-US"/>
        </a:p>
      </dgm:t>
    </dgm:pt>
    <dgm:pt modelId="{BE108750-2E30-4EBE-9CFF-D1EA8D08DF2B}" type="parTrans" cxnId="{FCFA7F00-2CAB-4C32-87BC-A0755112DAEE}">
      <dgm:prSet/>
      <dgm:spPr/>
      <dgm:t>
        <a:bodyPr/>
        <a:lstStyle/>
        <a:p>
          <a:endParaRPr lang="en-US"/>
        </a:p>
      </dgm:t>
    </dgm:pt>
    <dgm:pt modelId="{FDDA993B-B3F0-43C5-B4D0-CDB6D4F56770}" type="sibTrans" cxnId="{FCFA7F00-2CAB-4C32-87BC-A0755112DAEE}">
      <dgm:prSet/>
      <dgm:spPr/>
      <dgm:t>
        <a:bodyPr/>
        <a:lstStyle/>
        <a:p>
          <a:endParaRPr lang="en-US"/>
        </a:p>
      </dgm:t>
    </dgm:pt>
    <dgm:pt modelId="{BFB4508C-E6CB-4B76-AD85-63DE7EA4B85C}" type="pres">
      <dgm:prSet presAssocID="{57BA4620-5968-46A6-A901-971455D9E53B}" presName="outerComposite" presStyleCnt="0">
        <dgm:presLayoutVars>
          <dgm:chMax val="5"/>
          <dgm:dir/>
          <dgm:resizeHandles val="exact"/>
        </dgm:presLayoutVars>
      </dgm:prSet>
      <dgm:spPr/>
    </dgm:pt>
    <dgm:pt modelId="{EBB4EF7B-9363-41FB-8E0C-8C461F957B67}" type="pres">
      <dgm:prSet presAssocID="{57BA4620-5968-46A6-A901-971455D9E53B}" presName="dummyMaxCanvas" presStyleCnt="0">
        <dgm:presLayoutVars/>
      </dgm:prSet>
      <dgm:spPr/>
    </dgm:pt>
    <dgm:pt modelId="{7172E7CE-8447-4513-9725-33632C85E786}" type="pres">
      <dgm:prSet presAssocID="{57BA4620-5968-46A6-A901-971455D9E53B}" presName="FourNodes_1" presStyleLbl="node1" presStyleIdx="0" presStyleCnt="4">
        <dgm:presLayoutVars>
          <dgm:bulletEnabled val="1"/>
        </dgm:presLayoutVars>
      </dgm:prSet>
      <dgm:spPr/>
    </dgm:pt>
    <dgm:pt modelId="{0F8B098E-C030-48CF-9AB0-59C1973FEAAD}" type="pres">
      <dgm:prSet presAssocID="{57BA4620-5968-46A6-A901-971455D9E53B}" presName="FourNodes_2" presStyleLbl="node1" presStyleIdx="1" presStyleCnt="4">
        <dgm:presLayoutVars>
          <dgm:bulletEnabled val="1"/>
        </dgm:presLayoutVars>
      </dgm:prSet>
      <dgm:spPr/>
    </dgm:pt>
    <dgm:pt modelId="{742D0442-B451-47E9-BA73-168A65C9C273}" type="pres">
      <dgm:prSet presAssocID="{57BA4620-5968-46A6-A901-971455D9E53B}" presName="FourNodes_3" presStyleLbl="node1" presStyleIdx="2" presStyleCnt="4">
        <dgm:presLayoutVars>
          <dgm:bulletEnabled val="1"/>
        </dgm:presLayoutVars>
      </dgm:prSet>
      <dgm:spPr/>
    </dgm:pt>
    <dgm:pt modelId="{E2A3F401-B2C5-4F01-A39D-84F47034C433}" type="pres">
      <dgm:prSet presAssocID="{57BA4620-5968-46A6-A901-971455D9E53B}" presName="FourNodes_4" presStyleLbl="node1" presStyleIdx="3" presStyleCnt="4">
        <dgm:presLayoutVars>
          <dgm:bulletEnabled val="1"/>
        </dgm:presLayoutVars>
      </dgm:prSet>
      <dgm:spPr/>
    </dgm:pt>
    <dgm:pt modelId="{B759FAD3-8455-4FB7-B47C-DED7B4AA6DF6}" type="pres">
      <dgm:prSet presAssocID="{57BA4620-5968-46A6-A901-971455D9E53B}" presName="FourConn_1-2" presStyleLbl="fgAccFollowNode1" presStyleIdx="0" presStyleCnt="3">
        <dgm:presLayoutVars>
          <dgm:bulletEnabled val="1"/>
        </dgm:presLayoutVars>
      </dgm:prSet>
      <dgm:spPr/>
    </dgm:pt>
    <dgm:pt modelId="{56CF84FA-8CF0-41E7-8866-2414B759B2A6}" type="pres">
      <dgm:prSet presAssocID="{57BA4620-5968-46A6-A901-971455D9E53B}" presName="FourConn_2-3" presStyleLbl="fgAccFollowNode1" presStyleIdx="1" presStyleCnt="3">
        <dgm:presLayoutVars>
          <dgm:bulletEnabled val="1"/>
        </dgm:presLayoutVars>
      </dgm:prSet>
      <dgm:spPr/>
    </dgm:pt>
    <dgm:pt modelId="{26950730-DF88-41BE-B572-13E5F9ACA940}" type="pres">
      <dgm:prSet presAssocID="{57BA4620-5968-46A6-A901-971455D9E53B}" presName="FourConn_3-4" presStyleLbl="fgAccFollowNode1" presStyleIdx="2" presStyleCnt="3">
        <dgm:presLayoutVars>
          <dgm:bulletEnabled val="1"/>
        </dgm:presLayoutVars>
      </dgm:prSet>
      <dgm:spPr/>
    </dgm:pt>
    <dgm:pt modelId="{1B9F40C6-7832-46CC-9330-94DCD11693A0}" type="pres">
      <dgm:prSet presAssocID="{57BA4620-5968-46A6-A901-971455D9E53B}" presName="FourNodes_1_text" presStyleLbl="node1" presStyleIdx="3" presStyleCnt="4">
        <dgm:presLayoutVars>
          <dgm:bulletEnabled val="1"/>
        </dgm:presLayoutVars>
      </dgm:prSet>
      <dgm:spPr/>
    </dgm:pt>
    <dgm:pt modelId="{2C3EAAE5-EBBB-4262-B3D0-3DBC49E9E8A5}" type="pres">
      <dgm:prSet presAssocID="{57BA4620-5968-46A6-A901-971455D9E53B}" presName="FourNodes_2_text" presStyleLbl="node1" presStyleIdx="3" presStyleCnt="4">
        <dgm:presLayoutVars>
          <dgm:bulletEnabled val="1"/>
        </dgm:presLayoutVars>
      </dgm:prSet>
      <dgm:spPr/>
    </dgm:pt>
    <dgm:pt modelId="{41E0424C-8A46-4FF8-BE58-1255577A0979}" type="pres">
      <dgm:prSet presAssocID="{57BA4620-5968-46A6-A901-971455D9E53B}" presName="FourNodes_3_text" presStyleLbl="node1" presStyleIdx="3" presStyleCnt="4">
        <dgm:presLayoutVars>
          <dgm:bulletEnabled val="1"/>
        </dgm:presLayoutVars>
      </dgm:prSet>
      <dgm:spPr/>
    </dgm:pt>
    <dgm:pt modelId="{36FFDE71-3290-46F8-85CD-A0B083C6A46B}" type="pres">
      <dgm:prSet presAssocID="{57BA4620-5968-46A6-A901-971455D9E53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CFA7F00-2CAB-4C32-87BC-A0755112DAEE}" srcId="{57BA4620-5968-46A6-A901-971455D9E53B}" destId="{AA36B32D-5D31-45DF-9552-D76E244626E8}" srcOrd="3" destOrd="0" parTransId="{BE108750-2E30-4EBE-9CFF-D1EA8D08DF2B}" sibTransId="{FDDA993B-B3F0-43C5-B4D0-CDB6D4F56770}"/>
    <dgm:cxn modelId="{041BC022-ACFE-4101-AC03-C526FF148AB6}" type="presOf" srcId="{F9B38E20-8394-4C21-A883-9692DA60894E}" destId="{742D0442-B451-47E9-BA73-168A65C9C273}" srcOrd="0" destOrd="0" presId="urn:microsoft.com/office/officeart/2005/8/layout/vProcess5"/>
    <dgm:cxn modelId="{8B1B142E-20CE-45BB-9E91-B199020C116C}" type="presOf" srcId="{CC8E3A24-C2F7-4580-AA99-6861390C5977}" destId="{0F8B098E-C030-48CF-9AB0-59C1973FEAAD}" srcOrd="0" destOrd="0" presId="urn:microsoft.com/office/officeart/2005/8/layout/vProcess5"/>
    <dgm:cxn modelId="{591B4330-C1C7-45ED-AE8D-6403A1205468}" srcId="{57BA4620-5968-46A6-A901-971455D9E53B}" destId="{F9B38E20-8394-4C21-A883-9692DA60894E}" srcOrd="2" destOrd="0" parTransId="{B706B573-67B7-4130-B56D-79FC3816B8B0}" sibTransId="{86E11214-0EBC-4377-B7D0-6B760991ACE7}"/>
    <dgm:cxn modelId="{881F7333-748F-4BCB-A314-A4F63A0F7D95}" type="presOf" srcId="{AA36B32D-5D31-45DF-9552-D76E244626E8}" destId="{36FFDE71-3290-46F8-85CD-A0B083C6A46B}" srcOrd="1" destOrd="0" presId="urn:microsoft.com/office/officeart/2005/8/layout/vProcess5"/>
    <dgm:cxn modelId="{572E777A-98A9-4021-8666-D44E2E692429}" type="presOf" srcId="{CC8E3A24-C2F7-4580-AA99-6861390C5977}" destId="{2C3EAAE5-EBBB-4262-B3D0-3DBC49E9E8A5}" srcOrd="1" destOrd="0" presId="urn:microsoft.com/office/officeart/2005/8/layout/vProcess5"/>
    <dgm:cxn modelId="{6945C484-412D-4734-843F-7266C386B784}" type="presOf" srcId="{F9B38E20-8394-4C21-A883-9692DA60894E}" destId="{41E0424C-8A46-4FF8-BE58-1255577A0979}" srcOrd="1" destOrd="0" presId="urn:microsoft.com/office/officeart/2005/8/layout/vProcess5"/>
    <dgm:cxn modelId="{B2ADC38A-BE91-4CB6-B823-F5D0CAD47096}" type="presOf" srcId="{CB9E5C06-2019-4CD2-85F6-15F667AD287E}" destId="{7172E7CE-8447-4513-9725-33632C85E786}" srcOrd="0" destOrd="0" presId="urn:microsoft.com/office/officeart/2005/8/layout/vProcess5"/>
    <dgm:cxn modelId="{93A89BAD-2704-4B8B-B3E9-74BE035C74A9}" type="presOf" srcId="{AA36B32D-5D31-45DF-9552-D76E244626E8}" destId="{E2A3F401-B2C5-4F01-A39D-84F47034C433}" srcOrd="0" destOrd="0" presId="urn:microsoft.com/office/officeart/2005/8/layout/vProcess5"/>
    <dgm:cxn modelId="{04DC07B0-2A48-4BF0-A3AC-1DA29D7556B0}" srcId="{57BA4620-5968-46A6-A901-971455D9E53B}" destId="{CC8E3A24-C2F7-4580-AA99-6861390C5977}" srcOrd="1" destOrd="0" parTransId="{3D4D74D4-9184-4FCE-933A-A44B3FF2A035}" sibTransId="{53E442FA-41A1-4420-B608-6D1FC7D4ADC9}"/>
    <dgm:cxn modelId="{DEF1ACB7-50FF-4AD4-86F3-82A60971F2FD}" type="presOf" srcId="{57BA4620-5968-46A6-A901-971455D9E53B}" destId="{BFB4508C-E6CB-4B76-AD85-63DE7EA4B85C}" srcOrd="0" destOrd="0" presId="urn:microsoft.com/office/officeart/2005/8/layout/vProcess5"/>
    <dgm:cxn modelId="{3AF891B8-435D-4460-8EC1-BB782A6DB1F0}" srcId="{57BA4620-5968-46A6-A901-971455D9E53B}" destId="{CB9E5C06-2019-4CD2-85F6-15F667AD287E}" srcOrd="0" destOrd="0" parTransId="{39E3FCFA-DF95-4958-8BC1-23BE1BD3FAC9}" sibTransId="{0683C188-BE62-4D96-B068-E321973F86F7}"/>
    <dgm:cxn modelId="{AECFBFBD-D00E-4EB7-A59D-DE753E5DC53F}" type="presOf" srcId="{CB9E5C06-2019-4CD2-85F6-15F667AD287E}" destId="{1B9F40C6-7832-46CC-9330-94DCD11693A0}" srcOrd="1" destOrd="0" presId="urn:microsoft.com/office/officeart/2005/8/layout/vProcess5"/>
    <dgm:cxn modelId="{6CC577C8-C754-40FC-BAA2-E1B16A5F3051}" type="presOf" srcId="{0683C188-BE62-4D96-B068-E321973F86F7}" destId="{B759FAD3-8455-4FB7-B47C-DED7B4AA6DF6}" srcOrd="0" destOrd="0" presId="urn:microsoft.com/office/officeart/2005/8/layout/vProcess5"/>
    <dgm:cxn modelId="{084F46D9-1949-411E-A702-7B00893D6696}" type="presOf" srcId="{86E11214-0EBC-4377-B7D0-6B760991ACE7}" destId="{26950730-DF88-41BE-B572-13E5F9ACA940}" srcOrd="0" destOrd="0" presId="urn:microsoft.com/office/officeart/2005/8/layout/vProcess5"/>
    <dgm:cxn modelId="{9E683FF4-649E-480D-9AE5-DCCFF2159B3D}" type="presOf" srcId="{53E442FA-41A1-4420-B608-6D1FC7D4ADC9}" destId="{56CF84FA-8CF0-41E7-8866-2414B759B2A6}" srcOrd="0" destOrd="0" presId="urn:microsoft.com/office/officeart/2005/8/layout/vProcess5"/>
    <dgm:cxn modelId="{30953190-5F26-4BE3-9F90-675501D5D561}" type="presParOf" srcId="{BFB4508C-E6CB-4B76-AD85-63DE7EA4B85C}" destId="{EBB4EF7B-9363-41FB-8E0C-8C461F957B67}" srcOrd="0" destOrd="0" presId="urn:microsoft.com/office/officeart/2005/8/layout/vProcess5"/>
    <dgm:cxn modelId="{0AE1DCA9-43B9-44EC-A61C-D83DB2E492FE}" type="presParOf" srcId="{BFB4508C-E6CB-4B76-AD85-63DE7EA4B85C}" destId="{7172E7CE-8447-4513-9725-33632C85E786}" srcOrd="1" destOrd="0" presId="urn:microsoft.com/office/officeart/2005/8/layout/vProcess5"/>
    <dgm:cxn modelId="{5537FF72-E5D1-4D90-A9B8-0FAF7E9435AC}" type="presParOf" srcId="{BFB4508C-E6CB-4B76-AD85-63DE7EA4B85C}" destId="{0F8B098E-C030-48CF-9AB0-59C1973FEAAD}" srcOrd="2" destOrd="0" presId="urn:microsoft.com/office/officeart/2005/8/layout/vProcess5"/>
    <dgm:cxn modelId="{5E0EB765-DB26-4A7C-B793-19AE95AF6A13}" type="presParOf" srcId="{BFB4508C-E6CB-4B76-AD85-63DE7EA4B85C}" destId="{742D0442-B451-47E9-BA73-168A65C9C273}" srcOrd="3" destOrd="0" presId="urn:microsoft.com/office/officeart/2005/8/layout/vProcess5"/>
    <dgm:cxn modelId="{9A64303A-4390-42DA-A013-4A1C7D2F6724}" type="presParOf" srcId="{BFB4508C-E6CB-4B76-AD85-63DE7EA4B85C}" destId="{E2A3F401-B2C5-4F01-A39D-84F47034C433}" srcOrd="4" destOrd="0" presId="urn:microsoft.com/office/officeart/2005/8/layout/vProcess5"/>
    <dgm:cxn modelId="{28CDF405-B6CB-4D8D-8C4A-AB7443E9FEA4}" type="presParOf" srcId="{BFB4508C-E6CB-4B76-AD85-63DE7EA4B85C}" destId="{B759FAD3-8455-4FB7-B47C-DED7B4AA6DF6}" srcOrd="5" destOrd="0" presId="urn:microsoft.com/office/officeart/2005/8/layout/vProcess5"/>
    <dgm:cxn modelId="{55D7CF48-9752-407E-9BDB-41D38007B5D2}" type="presParOf" srcId="{BFB4508C-E6CB-4B76-AD85-63DE7EA4B85C}" destId="{56CF84FA-8CF0-41E7-8866-2414B759B2A6}" srcOrd="6" destOrd="0" presId="urn:microsoft.com/office/officeart/2005/8/layout/vProcess5"/>
    <dgm:cxn modelId="{596B7A95-EA03-469D-B99D-3ED0AF315914}" type="presParOf" srcId="{BFB4508C-E6CB-4B76-AD85-63DE7EA4B85C}" destId="{26950730-DF88-41BE-B572-13E5F9ACA940}" srcOrd="7" destOrd="0" presId="urn:microsoft.com/office/officeart/2005/8/layout/vProcess5"/>
    <dgm:cxn modelId="{F4CA5370-86F0-4C9B-AC18-18FF6B57D2E4}" type="presParOf" srcId="{BFB4508C-E6CB-4B76-AD85-63DE7EA4B85C}" destId="{1B9F40C6-7832-46CC-9330-94DCD11693A0}" srcOrd="8" destOrd="0" presId="urn:microsoft.com/office/officeart/2005/8/layout/vProcess5"/>
    <dgm:cxn modelId="{854B1F52-5DBB-40C9-9E53-5D72354DEEF2}" type="presParOf" srcId="{BFB4508C-E6CB-4B76-AD85-63DE7EA4B85C}" destId="{2C3EAAE5-EBBB-4262-B3D0-3DBC49E9E8A5}" srcOrd="9" destOrd="0" presId="urn:microsoft.com/office/officeart/2005/8/layout/vProcess5"/>
    <dgm:cxn modelId="{46A5E01F-535C-4A9C-83F6-C2E8EA9246D0}" type="presParOf" srcId="{BFB4508C-E6CB-4B76-AD85-63DE7EA4B85C}" destId="{41E0424C-8A46-4FF8-BE58-1255577A0979}" srcOrd="10" destOrd="0" presId="urn:microsoft.com/office/officeart/2005/8/layout/vProcess5"/>
    <dgm:cxn modelId="{812DBC6E-A224-4A02-8102-6A0266647F27}" type="presParOf" srcId="{BFB4508C-E6CB-4B76-AD85-63DE7EA4B85C}" destId="{36FFDE71-3290-46F8-85CD-A0B083C6A46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8AA6F-FFC3-4D57-800A-002FEB9D5B25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A2EDF-860E-4305-AF3D-964A8F5C8A22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595CE-F7BF-4B8C-B374-0E18FF6156B7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Attainment and Interventions Tracker</a:t>
          </a:r>
        </a:p>
      </dsp:txBody>
      <dsp:txXfrm>
        <a:off x="1008409" y="4098"/>
        <a:ext cx="5382865" cy="873081"/>
      </dsp:txXfrm>
    </dsp:sp>
    <dsp:sp modelId="{EA518090-4CB8-4371-921A-B0AEA69FEBC4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7162C-3F81-4B28-A9BE-3A105B71F5A6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CDB8C-BB2F-4288-AC0E-4D07B928853E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QA Change of Level Process</a:t>
          </a:r>
        </a:p>
      </dsp:txBody>
      <dsp:txXfrm>
        <a:off x="1008409" y="1095450"/>
        <a:ext cx="5382865" cy="873081"/>
      </dsp:txXfrm>
    </dsp:sp>
    <dsp:sp modelId="{F33FDAC7-682E-400A-AEDF-48EAD7F4FB64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B54B8-B376-4FE8-813B-E0E1465308FB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5E579-9583-4954-8027-ED64110E2EFF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Raising Attainment </a:t>
          </a:r>
          <a:r>
            <a:rPr lang="en-US" sz="1900" kern="1200" err="1"/>
            <a:t>Programme</a:t>
          </a:r>
          <a:endParaRPr lang="en-US" sz="1900" kern="1200"/>
        </a:p>
      </dsp:txBody>
      <dsp:txXfrm>
        <a:off x="1008409" y="2186802"/>
        <a:ext cx="5382865" cy="873081"/>
      </dsp:txXfrm>
    </dsp:sp>
    <dsp:sp modelId="{5345067B-0C1B-4065-AFDD-F9AC17974D5D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BEF42-4681-46A3-9475-56C0608BBAB4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45570-FF16-4626-BF38-B95DAA31CD33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Targeted Interventions</a:t>
          </a:r>
        </a:p>
      </dsp:txBody>
      <dsp:txXfrm>
        <a:off x="1008409" y="3278154"/>
        <a:ext cx="5382865" cy="873081"/>
      </dsp:txXfrm>
    </dsp:sp>
    <dsp:sp modelId="{768974F3-F282-464D-B521-C00133CEB8C3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A2CD1-E7B5-45A6-9215-678C423DC185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8100D-0725-4C62-8835-E9F3E41156CF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Positive Presentation Policy</a:t>
          </a:r>
        </a:p>
      </dsp:txBody>
      <dsp:txXfrm>
        <a:off x="1008409" y="4369506"/>
        <a:ext cx="5382865" cy="873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4B481-5BCE-4419-A905-EBEF51429DCC}">
      <dsp:nvSpPr>
        <dsp:cNvPr id="0" name=""/>
        <dsp:cNvSpPr/>
      </dsp:nvSpPr>
      <dsp:spPr>
        <a:xfrm>
          <a:off x="227" y="387659"/>
          <a:ext cx="541898" cy="5418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C7A50-6073-48A2-9546-3B9A9CC3F44F}">
      <dsp:nvSpPr>
        <dsp:cNvPr id="0" name=""/>
        <dsp:cNvSpPr/>
      </dsp:nvSpPr>
      <dsp:spPr>
        <a:xfrm>
          <a:off x="227" y="1043120"/>
          <a:ext cx="1548281" cy="8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Key Information</a:t>
          </a:r>
          <a:endParaRPr lang="en-US" sz="1400" kern="1200"/>
        </a:p>
      </dsp:txBody>
      <dsp:txXfrm>
        <a:off x="227" y="1043120"/>
        <a:ext cx="1548281" cy="885423"/>
      </dsp:txXfrm>
    </dsp:sp>
    <dsp:sp modelId="{1F792F43-DAC8-4656-B4F6-D2B60055683C}">
      <dsp:nvSpPr>
        <dsp:cNvPr id="0" name=""/>
        <dsp:cNvSpPr/>
      </dsp:nvSpPr>
      <dsp:spPr>
        <a:xfrm>
          <a:off x="227" y="1981363"/>
          <a:ext cx="1548281" cy="104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8148F-E548-401C-8E37-1F626A5379C0}">
      <dsp:nvSpPr>
        <dsp:cNvPr id="0" name=""/>
        <dsp:cNvSpPr/>
      </dsp:nvSpPr>
      <dsp:spPr>
        <a:xfrm>
          <a:off x="1819458" y="387659"/>
          <a:ext cx="541898" cy="5418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24248-7EF8-420B-8D1E-96424B6940A6}">
      <dsp:nvSpPr>
        <dsp:cNvPr id="0" name=""/>
        <dsp:cNvSpPr/>
      </dsp:nvSpPr>
      <dsp:spPr>
        <a:xfrm>
          <a:off x="1819458" y="1043120"/>
          <a:ext cx="1548281" cy="8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S4 – Choose English and Maths with 4 further Qualifications</a:t>
          </a:r>
          <a:endParaRPr lang="en-US" sz="1400" kern="1200"/>
        </a:p>
      </dsp:txBody>
      <dsp:txXfrm>
        <a:off x="1819458" y="1043120"/>
        <a:ext cx="1548281" cy="885423"/>
      </dsp:txXfrm>
    </dsp:sp>
    <dsp:sp modelId="{07DB68D2-534E-4986-B0DC-D484EF1E1E1A}">
      <dsp:nvSpPr>
        <dsp:cNvPr id="0" name=""/>
        <dsp:cNvSpPr/>
      </dsp:nvSpPr>
      <dsp:spPr>
        <a:xfrm>
          <a:off x="1819458" y="1981363"/>
          <a:ext cx="1548281" cy="104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5843A-CB7E-4CCD-A3E8-A25694A53FED}">
      <dsp:nvSpPr>
        <dsp:cNvPr id="0" name=""/>
        <dsp:cNvSpPr/>
      </dsp:nvSpPr>
      <dsp:spPr>
        <a:xfrm>
          <a:off x="3638688" y="387659"/>
          <a:ext cx="541898" cy="5418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7B7A3-FF15-40A0-8EF7-F87A3B6AF55A}">
      <dsp:nvSpPr>
        <dsp:cNvPr id="0" name=""/>
        <dsp:cNvSpPr/>
      </dsp:nvSpPr>
      <dsp:spPr>
        <a:xfrm>
          <a:off x="3638688" y="1043120"/>
          <a:ext cx="1548281" cy="8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S5 – Choose 6 Qualifications</a:t>
          </a:r>
          <a:endParaRPr lang="en-US" sz="1400" kern="1200"/>
        </a:p>
      </dsp:txBody>
      <dsp:txXfrm>
        <a:off x="3638688" y="1043120"/>
        <a:ext cx="1548281" cy="885423"/>
      </dsp:txXfrm>
    </dsp:sp>
    <dsp:sp modelId="{77A6EA48-31EE-4E35-BCE3-E9030471932A}">
      <dsp:nvSpPr>
        <dsp:cNvPr id="0" name=""/>
        <dsp:cNvSpPr/>
      </dsp:nvSpPr>
      <dsp:spPr>
        <a:xfrm>
          <a:off x="3638688" y="1981363"/>
          <a:ext cx="1548281" cy="104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5 Highers  - You can choose supervised study in ONE column</a:t>
          </a:r>
          <a:endParaRPr lang="en-US" sz="1100" kern="1200"/>
        </a:p>
      </dsp:txBody>
      <dsp:txXfrm>
        <a:off x="3638688" y="1981363"/>
        <a:ext cx="1548281" cy="1047277"/>
      </dsp:txXfrm>
    </dsp:sp>
    <dsp:sp modelId="{FF06859A-A8E2-4401-9443-04B5921EDE4F}">
      <dsp:nvSpPr>
        <dsp:cNvPr id="0" name=""/>
        <dsp:cNvSpPr/>
      </dsp:nvSpPr>
      <dsp:spPr>
        <a:xfrm>
          <a:off x="5457919" y="387659"/>
          <a:ext cx="541898" cy="5418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012E0-C1DD-42CF-A6CA-3EAE4242BF9E}">
      <dsp:nvSpPr>
        <dsp:cNvPr id="0" name=""/>
        <dsp:cNvSpPr/>
      </dsp:nvSpPr>
      <dsp:spPr>
        <a:xfrm>
          <a:off x="5457919" y="1043120"/>
          <a:ext cx="1548281" cy="8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S6 - Choose 6 Qualifications </a:t>
          </a:r>
          <a:endParaRPr lang="en-US" sz="1400" kern="1200"/>
        </a:p>
      </dsp:txBody>
      <dsp:txXfrm>
        <a:off x="5457919" y="1043120"/>
        <a:ext cx="1548281" cy="885423"/>
      </dsp:txXfrm>
    </dsp:sp>
    <dsp:sp modelId="{0021373A-AC2B-4807-8799-43BCF9D09104}">
      <dsp:nvSpPr>
        <dsp:cNvPr id="0" name=""/>
        <dsp:cNvSpPr/>
      </dsp:nvSpPr>
      <dsp:spPr>
        <a:xfrm>
          <a:off x="5457919" y="1981363"/>
          <a:ext cx="1548281" cy="104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One choice can be S6 Experience – Volunteering/Leaps Transition Course/Leadership Award/Study</a:t>
          </a:r>
          <a:endParaRPr lang="en-US" sz="1100" kern="1200"/>
        </a:p>
      </dsp:txBody>
      <dsp:txXfrm>
        <a:off x="5457919" y="1981363"/>
        <a:ext cx="1548281" cy="1047277"/>
      </dsp:txXfrm>
    </dsp:sp>
    <dsp:sp modelId="{716D3C15-9B4C-426F-B294-9FEAF8BEB875}">
      <dsp:nvSpPr>
        <dsp:cNvPr id="0" name=""/>
        <dsp:cNvSpPr/>
      </dsp:nvSpPr>
      <dsp:spPr>
        <a:xfrm>
          <a:off x="7277149" y="387659"/>
          <a:ext cx="541898" cy="5418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9C49D-058A-4257-BE1E-8457EA8ACE39}">
      <dsp:nvSpPr>
        <dsp:cNvPr id="0" name=""/>
        <dsp:cNvSpPr/>
      </dsp:nvSpPr>
      <dsp:spPr>
        <a:xfrm>
          <a:off x="7277149" y="1043120"/>
          <a:ext cx="1548281" cy="8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Return Choices by 17</a:t>
          </a:r>
          <a:r>
            <a:rPr lang="en-GB" sz="1400" kern="1200" baseline="30000"/>
            <a:t>th</a:t>
          </a:r>
          <a:r>
            <a:rPr lang="en-GB" sz="1400" kern="1200"/>
            <a:t> March 2025</a:t>
          </a:r>
          <a:endParaRPr lang="en-US" sz="1400" kern="1200"/>
        </a:p>
      </dsp:txBody>
      <dsp:txXfrm>
        <a:off x="7277149" y="1043120"/>
        <a:ext cx="1548281" cy="885423"/>
      </dsp:txXfrm>
    </dsp:sp>
    <dsp:sp modelId="{18737667-927A-483A-87C1-329B027D4353}">
      <dsp:nvSpPr>
        <dsp:cNvPr id="0" name=""/>
        <dsp:cNvSpPr/>
      </dsp:nvSpPr>
      <dsp:spPr>
        <a:xfrm>
          <a:off x="7277149" y="1981363"/>
          <a:ext cx="1548281" cy="1047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B6D85-C4B6-4458-B565-2CFF9AC9CD71}">
      <dsp:nvSpPr>
        <dsp:cNvPr id="0" name=""/>
        <dsp:cNvSpPr/>
      </dsp:nvSpPr>
      <dsp:spPr>
        <a:xfrm>
          <a:off x="0" y="4689"/>
          <a:ext cx="6391275" cy="8249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A22B1-59BE-4B0A-BBC1-88A4C83A2AAF}">
      <dsp:nvSpPr>
        <dsp:cNvPr id="0" name=""/>
        <dsp:cNvSpPr/>
      </dsp:nvSpPr>
      <dsp:spPr>
        <a:xfrm>
          <a:off x="249547" y="190303"/>
          <a:ext cx="454166" cy="4537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10446-FEF2-49B4-B863-27B52B25A46F}">
      <dsp:nvSpPr>
        <dsp:cNvPr id="0" name=""/>
        <dsp:cNvSpPr/>
      </dsp:nvSpPr>
      <dsp:spPr>
        <a:xfrm>
          <a:off x="953261" y="4689"/>
          <a:ext cx="4998935" cy="87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49" tIns="92849" rIns="92849" bIns="9284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All run on a Friday 10.00-2.30p,</a:t>
          </a:r>
          <a:endParaRPr lang="en-US" sz="1400" kern="1200"/>
        </a:p>
      </dsp:txBody>
      <dsp:txXfrm>
        <a:off x="953261" y="4689"/>
        <a:ext cx="4998935" cy="877315"/>
      </dsp:txXfrm>
    </dsp:sp>
    <dsp:sp modelId="{311E4FD6-04D0-496A-8629-CB9319974EC9}">
      <dsp:nvSpPr>
        <dsp:cNvPr id="0" name=""/>
        <dsp:cNvSpPr/>
      </dsp:nvSpPr>
      <dsp:spPr>
        <a:xfrm>
          <a:off x="0" y="1094687"/>
          <a:ext cx="6391275" cy="8249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CEA29-4C8A-4957-B730-C47A100F812D}">
      <dsp:nvSpPr>
        <dsp:cNvPr id="0" name=""/>
        <dsp:cNvSpPr/>
      </dsp:nvSpPr>
      <dsp:spPr>
        <a:xfrm>
          <a:off x="249547" y="1280301"/>
          <a:ext cx="454166" cy="4537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4C1F0-B872-4018-AC4E-DAC3D1AE0FBD}">
      <dsp:nvSpPr>
        <dsp:cNvPr id="0" name=""/>
        <dsp:cNvSpPr/>
      </dsp:nvSpPr>
      <dsp:spPr>
        <a:xfrm>
          <a:off x="953261" y="1094687"/>
          <a:ext cx="4998935" cy="87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49" tIns="92849" rIns="92849" bIns="9284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Please note that college students will have transportation to and from the school but as their return to JGC is after our school buses leave on a Friday, students will have to make their own way home. </a:t>
          </a:r>
          <a:endParaRPr lang="en-US" sz="1400" kern="1200"/>
        </a:p>
      </dsp:txBody>
      <dsp:txXfrm>
        <a:off x="953261" y="1094687"/>
        <a:ext cx="4998935" cy="877315"/>
      </dsp:txXfrm>
    </dsp:sp>
    <dsp:sp modelId="{32D6A033-CD33-476E-956A-DB78E01C8AC6}">
      <dsp:nvSpPr>
        <dsp:cNvPr id="0" name=""/>
        <dsp:cNvSpPr/>
      </dsp:nvSpPr>
      <dsp:spPr>
        <a:xfrm>
          <a:off x="0" y="2184685"/>
          <a:ext cx="6391275" cy="8249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05473-5831-45A9-9EAA-BC79DF4B989A}">
      <dsp:nvSpPr>
        <dsp:cNvPr id="0" name=""/>
        <dsp:cNvSpPr/>
      </dsp:nvSpPr>
      <dsp:spPr>
        <a:xfrm>
          <a:off x="249547" y="2370299"/>
          <a:ext cx="454166" cy="4537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75027-C4BA-4654-97DF-AE09A60D3397}">
      <dsp:nvSpPr>
        <dsp:cNvPr id="0" name=""/>
        <dsp:cNvSpPr/>
      </dsp:nvSpPr>
      <dsp:spPr>
        <a:xfrm>
          <a:off x="953261" y="2184685"/>
          <a:ext cx="4998935" cy="87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49" tIns="92849" rIns="92849" bIns="9284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Due to the timings you can only apply for 1 college course You can find these on: https://www.borderscollege.ac.uk/schools-academy </a:t>
          </a:r>
          <a:endParaRPr lang="en-US" sz="1400" kern="1200"/>
        </a:p>
      </dsp:txBody>
      <dsp:txXfrm>
        <a:off x="953261" y="2184685"/>
        <a:ext cx="4998935" cy="877315"/>
      </dsp:txXfrm>
    </dsp:sp>
    <dsp:sp modelId="{E86668A9-F88E-4BB6-B6DB-FAA3962013EC}">
      <dsp:nvSpPr>
        <dsp:cNvPr id="0" name=""/>
        <dsp:cNvSpPr/>
      </dsp:nvSpPr>
      <dsp:spPr>
        <a:xfrm>
          <a:off x="0" y="3274683"/>
          <a:ext cx="6391275" cy="8249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F4DDE-929C-473C-8BA1-D3859F7258EA}">
      <dsp:nvSpPr>
        <dsp:cNvPr id="0" name=""/>
        <dsp:cNvSpPr/>
      </dsp:nvSpPr>
      <dsp:spPr>
        <a:xfrm>
          <a:off x="249547" y="3460297"/>
          <a:ext cx="454166" cy="4537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2EDB6-D35D-4217-855B-80C5F94B4143}">
      <dsp:nvSpPr>
        <dsp:cNvPr id="0" name=""/>
        <dsp:cNvSpPr/>
      </dsp:nvSpPr>
      <dsp:spPr>
        <a:xfrm>
          <a:off x="953261" y="3274683"/>
          <a:ext cx="4998935" cy="87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49" tIns="92849" rIns="92849" bIns="9284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The Borders Schools Academy courses booklet link is: file:///N:/downloads/SchoolsAcademyBooklet2025.pdf </a:t>
          </a:r>
          <a:endParaRPr lang="en-US" sz="1400" kern="1200"/>
        </a:p>
      </dsp:txBody>
      <dsp:txXfrm>
        <a:off x="953261" y="3274683"/>
        <a:ext cx="4998935" cy="877315"/>
      </dsp:txXfrm>
    </dsp:sp>
    <dsp:sp modelId="{4A61FA9C-6C1F-4DB6-B1B7-306AA13CA7EA}">
      <dsp:nvSpPr>
        <dsp:cNvPr id="0" name=""/>
        <dsp:cNvSpPr/>
      </dsp:nvSpPr>
      <dsp:spPr>
        <a:xfrm>
          <a:off x="0" y="4364682"/>
          <a:ext cx="6391275" cy="8249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31AF1-D474-4FE5-9795-DA5D5CD67FEF}">
      <dsp:nvSpPr>
        <dsp:cNvPr id="0" name=""/>
        <dsp:cNvSpPr/>
      </dsp:nvSpPr>
      <dsp:spPr>
        <a:xfrm>
          <a:off x="249547" y="4550295"/>
          <a:ext cx="454166" cy="4537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8F69A-B6F4-4751-B35A-F8896766F736}">
      <dsp:nvSpPr>
        <dsp:cNvPr id="0" name=""/>
        <dsp:cNvSpPr/>
      </dsp:nvSpPr>
      <dsp:spPr>
        <a:xfrm>
          <a:off x="953261" y="4364682"/>
          <a:ext cx="4998935" cy="877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849" tIns="92849" rIns="92849" bIns="9284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Please speak to your Pastoral Teacher if you want to select a Schools Academy course as one of your 6 choices.</a:t>
          </a:r>
          <a:endParaRPr lang="en-US" sz="1400" kern="1200" dirty="0"/>
        </a:p>
      </dsp:txBody>
      <dsp:txXfrm>
        <a:off x="953261" y="4364682"/>
        <a:ext cx="4998935" cy="8773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2E7CE-8447-4513-9725-33632C85E786}">
      <dsp:nvSpPr>
        <dsp:cNvPr id="0" name=""/>
        <dsp:cNvSpPr/>
      </dsp:nvSpPr>
      <dsp:spPr>
        <a:xfrm>
          <a:off x="0" y="0"/>
          <a:ext cx="7700306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i="0" kern="1200"/>
            <a:t>Students/parents/carers discuss course choice at home.</a:t>
          </a:r>
          <a:endParaRPr lang="en-US" sz="1500" kern="1200"/>
        </a:p>
      </dsp:txBody>
      <dsp:txXfrm>
        <a:off x="22054" y="22054"/>
        <a:ext cx="6824144" cy="708882"/>
      </dsp:txXfrm>
    </dsp:sp>
    <dsp:sp modelId="{0F8B098E-C030-48CF-9AB0-59C1973FEAAD}">
      <dsp:nvSpPr>
        <dsp:cNvPr id="0" name=""/>
        <dsp:cNvSpPr/>
      </dsp:nvSpPr>
      <dsp:spPr>
        <a:xfrm>
          <a:off x="644900" y="889897"/>
          <a:ext cx="7700306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i="0" kern="1200"/>
            <a:t>All current S3-S5 students will have a 1:1 meeting with their Pastoral teacher to discuss progression pathways.</a:t>
          </a:r>
          <a:endParaRPr lang="en-US" sz="1500" kern="1200"/>
        </a:p>
      </dsp:txBody>
      <dsp:txXfrm>
        <a:off x="666954" y="911951"/>
        <a:ext cx="6521854" cy="708882"/>
      </dsp:txXfrm>
    </dsp:sp>
    <dsp:sp modelId="{742D0442-B451-47E9-BA73-168A65C9C273}">
      <dsp:nvSpPr>
        <dsp:cNvPr id="0" name=""/>
        <dsp:cNvSpPr/>
      </dsp:nvSpPr>
      <dsp:spPr>
        <a:xfrm>
          <a:off x="1280175" y="1779795"/>
          <a:ext cx="7700306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i="0" kern="1200"/>
            <a:t>Some students may have an enhanced transition meeting where parents and other partners are invited to discuss all available options.</a:t>
          </a:r>
          <a:endParaRPr lang="en-US" sz="1500" kern="1200"/>
        </a:p>
      </dsp:txBody>
      <dsp:txXfrm>
        <a:off x="1302229" y="1801849"/>
        <a:ext cx="6531479" cy="708882"/>
      </dsp:txXfrm>
    </dsp:sp>
    <dsp:sp modelId="{E2A3F401-B2C5-4F01-A39D-84F47034C433}">
      <dsp:nvSpPr>
        <dsp:cNvPr id="0" name=""/>
        <dsp:cNvSpPr/>
      </dsp:nvSpPr>
      <dsp:spPr>
        <a:xfrm>
          <a:off x="1925076" y="2669692"/>
          <a:ext cx="7700306" cy="7529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i="0" kern="1200"/>
            <a:t>Complete the Course Choice sheet.</a:t>
          </a:r>
          <a:endParaRPr lang="en-US" sz="1500" kern="1200"/>
        </a:p>
      </dsp:txBody>
      <dsp:txXfrm>
        <a:off x="1947130" y="2691746"/>
        <a:ext cx="6521854" cy="708882"/>
      </dsp:txXfrm>
    </dsp:sp>
    <dsp:sp modelId="{B759FAD3-8455-4FB7-B47C-DED7B4AA6DF6}">
      <dsp:nvSpPr>
        <dsp:cNvPr id="0" name=""/>
        <dsp:cNvSpPr/>
      </dsp:nvSpPr>
      <dsp:spPr>
        <a:xfrm>
          <a:off x="7210862" y="576722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320987" y="576722"/>
        <a:ext cx="269193" cy="368306"/>
      </dsp:txXfrm>
    </dsp:sp>
    <dsp:sp modelId="{56CF84FA-8CF0-41E7-8866-2414B759B2A6}">
      <dsp:nvSpPr>
        <dsp:cNvPr id="0" name=""/>
        <dsp:cNvSpPr/>
      </dsp:nvSpPr>
      <dsp:spPr>
        <a:xfrm>
          <a:off x="7855763" y="1466619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65888" y="1466619"/>
        <a:ext cx="269193" cy="368306"/>
      </dsp:txXfrm>
    </dsp:sp>
    <dsp:sp modelId="{26950730-DF88-41BE-B572-13E5F9ACA940}">
      <dsp:nvSpPr>
        <dsp:cNvPr id="0" name=""/>
        <dsp:cNvSpPr/>
      </dsp:nvSpPr>
      <dsp:spPr>
        <a:xfrm>
          <a:off x="8491038" y="2356517"/>
          <a:ext cx="489443" cy="48944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01163" y="2356517"/>
        <a:ext cx="269193" cy="368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06196-BA79-4BE9-B422-73DCB6CBF29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3B462-E9A1-446E-9608-15F2687410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B462-E9A1-446E-9608-15F2687410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7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</a:t>
            </a:r>
            <a:r>
              <a:rPr lang="en-GB" baseline="0" dirty="0"/>
              <a:t> well as the information from tonight…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2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6EE85-FB93-4789-A258-E686020CA3D7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1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54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6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06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6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89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0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86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45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10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5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5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4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7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0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7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2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97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78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3DABEE7-FD37-40A1-AFDF-67EC37268CD1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hyperlink" Target="https://www.sqa.org.uk/sqa/1439.html?es_c=9D1EB41C525AFA6D5BFFE966A1A75263&amp;es_cl=688A075FF7668C0031F1D3DBC1766C38&amp;es_id=p78%c2%a37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7145" y="1241266"/>
            <a:ext cx="4535926" cy="315375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Senior Phase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145" y="4591665"/>
            <a:ext cx="4535926" cy="1622322"/>
          </a:xfrm>
        </p:spPr>
        <p:txBody>
          <a:bodyPr>
            <a:normAutofit/>
          </a:bodyPr>
          <a:lstStyle/>
          <a:p>
            <a:r>
              <a:rPr lang="en-GB" dirty="0"/>
              <a:t>Feb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3" y="2084806"/>
            <a:ext cx="4983737" cy="2688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576" y="102819"/>
            <a:ext cx="8900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5697F-F650-DEAF-0D1E-A75C1C91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87" y="0"/>
            <a:ext cx="9988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0F4-E251-51FE-75DB-2FFC7E439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69" y="0"/>
            <a:ext cx="974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54955" y="973667"/>
            <a:ext cx="2942210" cy="4833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Raising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Attainment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49959721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099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Options Process 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526B5E9-47FE-AA0D-6C76-297D351784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4954" y="2603500"/>
          <a:ext cx="8825659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D9805-B9FB-722F-4E55-9766B046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867" y="1241266"/>
            <a:ext cx="2678204" cy="34462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S5 Choice Sheet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CF4D71-F2DB-120D-DEA3-CF6791399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289162"/>
            <a:ext cx="7641028" cy="6265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673B4-45E3-0E95-DF55-CF359BC9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B735AF-80FD-C568-0E3B-8A3B2C350246}"/>
              </a:ext>
            </a:extLst>
          </p:cNvPr>
          <p:cNvSpPr/>
          <p:nvPr/>
        </p:nvSpPr>
        <p:spPr>
          <a:xfrm>
            <a:off x="1463040" y="3339966"/>
            <a:ext cx="1068404" cy="288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54794-6C33-9854-9A2A-613FA1FF0444}"/>
              </a:ext>
            </a:extLst>
          </p:cNvPr>
          <p:cNvSpPr/>
          <p:nvPr/>
        </p:nvSpPr>
        <p:spPr>
          <a:xfrm>
            <a:off x="1463040" y="3644765"/>
            <a:ext cx="1068404" cy="3514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C739D1-8742-A85A-2516-3E5040EA5EEA}"/>
              </a:ext>
            </a:extLst>
          </p:cNvPr>
          <p:cNvSpPr/>
          <p:nvPr/>
        </p:nvSpPr>
        <p:spPr>
          <a:xfrm>
            <a:off x="2557505" y="3650038"/>
            <a:ext cx="1068404" cy="3461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4680C3-61A9-54B6-B88F-750F95967552}"/>
              </a:ext>
            </a:extLst>
          </p:cNvPr>
          <p:cNvSpPr/>
          <p:nvPr/>
        </p:nvSpPr>
        <p:spPr>
          <a:xfrm>
            <a:off x="4934870" y="4307178"/>
            <a:ext cx="1068404" cy="288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AE6664-1675-53DB-421D-BC0F27F4E478}"/>
              </a:ext>
            </a:extLst>
          </p:cNvPr>
          <p:cNvSpPr/>
          <p:nvPr/>
        </p:nvSpPr>
        <p:spPr>
          <a:xfrm>
            <a:off x="6144000" y="3996225"/>
            <a:ext cx="1068404" cy="288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17D3EF-2755-ED67-DC55-D24017878FD9}"/>
              </a:ext>
            </a:extLst>
          </p:cNvPr>
          <p:cNvSpPr/>
          <p:nvPr/>
        </p:nvSpPr>
        <p:spPr>
          <a:xfrm>
            <a:off x="4939491" y="5583716"/>
            <a:ext cx="1068404" cy="288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36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8911-34FE-C785-AFE2-DC4F57C1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825" y="1241266"/>
            <a:ext cx="265624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S6 Choice Sheet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8E8311-E20B-6D08-96B1-40C404FFE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AF9755-B714-7F52-4E72-080EA7244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11AB8-70C9-AE49-6E4F-774862CCB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47" y="135351"/>
            <a:ext cx="7042640" cy="65594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1514D7-C45C-779E-0F49-BC8EFC9478A6}"/>
              </a:ext>
            </a:extLst>
          </p:cNvPr>
          <p:cNvSpPr/>
          <p:nvPr/>
        </p:nvSpPr>
        <p:spPr>
          <a:xfrm>
            <a:off x="423332" y="6170664"/>
            <a:ext cx="7718340" cy="5364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7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with white text&#10;&#10;AI-generated content may be incorrect.">
            <a:extLst>
              <a:ext uri="{FF2B5EF4-FFF2-40B4-BE49-F238E27FC236}">
                <a16:creationId xmlns:a16="http://schemas.microsoft.com/office/drawing/2014/main" id="{FB34A988-CDDA-F4B5-AE53-1975458F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419" y="1284394"/>
            <a:ext cx="4326330" cy="428306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F473B8C-DF09-878D-7E06-2ABFDA243C89}"/>
              </a:ext>
            </a:extLst>
          </p:cNvPr>
          <p:cNvSpPr/>
          <p:nvPr/>
        </p:nvSpPr>
        <p:spPr>
          <a:xfrm>
            <a:off x="3115340" y="1977656"/>
            <a:ext cx="648586" cy="233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CCD6537-1F0C-1D59-8A4A-1DF885189033}"/>
              </a:ext>
            </a:extLst>
          </p:cNvPr>
          <p:cNvSpPr/>
          <p:nvPr/>
        </p:nvSpPr>
        <p:spPr>
          <a:xfrm>
            <a:off x="3115340" y="3820700"/>
            <a:ext cx="648586" cy="233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706A066-C194-A704-1B0A-3FC23C842E3D}"/>
              </a:ext>
            </a:extLst>
          </p:cNvPr>
          <p:cNvSpPr/>
          <p:nvPr/>
        </p:nvSpPr>
        <p:spPr>
          <a:xfrm>
            <a:off x="3115340" y="2498584"/>
            <a:ext cx="648586" cy="233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63385B4-E1AA-8FF6-5CCC-7D45071CAF77}"/>
              </a:ext>
            </a:extLst>
          </p:cNvPr>
          <p:cNvSpPr/>
          <p:nvPr/>
        </p:nvSpPr>
        <p:spPr>
          <a:xfrm>
            <a:off x="3115340" y="4529471"/>
            <a:ext cx="648586" cy="233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B43511D-7A32-2698-E7D4-576E0F2F2709}"/>
              </a:ext>
            </a:extLst>
          </p:cNvPr>
          <p:cNvSpPr/>
          <p:nvPr/>
        </p:nvSpPr>
        <p:spPr>
          <a:xfrm>
            <a:off x="3115340" y="1635676"/>
            <a:ext cx="648586" cy="2339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D6DA2-87DE-B406-CF4E-B0862909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812" y="284989"/>
            <a:ext cx="8900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95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B8D2C-3EB4-22C2-24F3-5F056530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956917"/>
            <a:ext cx="9059539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0" y="119365"/>
            <a:ext cx="5380963" cy="2153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59DCB-C2EC-C8F5-F8E3-A91EDA0A4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C21C7A-6F85-B608-B7E1-EA1AE5469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16" y="2292066"/>
            <a:ext cx="8787865" cy="44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9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F855F1-DDCF-FCAB-CD4E-E4A650D9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Borders College Schools Academy 2025/26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CF59A0-0995-96F7-BA37-B69E349854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395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person raising his hand&#10;&#10;Description automatically generated">
            <a:extLst>
              <a:ext uri="{FF2B5EF4-FFF2-40B4-BE49-F238E27FC236}">
                <a16:creationId xmlns:a16="http://schemas.microsoft.com/office/drawing/2014/main" id="{5E3174E7-F26A-F744-F8A2-A0D0C3FCE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04" y="1123527"/>
            <a:ext cx="5083786" cy="4604800"/>
          </a:xfrm>
          <a:prstGeom prst="rect">
            <a:avLst/>
          </a:prstGeom>
        </p:spPr>
      </p:pic>
      <p:pic>
        <p:nvPicPr>
          <p:cNvPr id="6" name="Picture 5" descr="A colorful hexagon with a triangle&#10;&#10;Description automatically generated">
            <a:extLst>
              <a:ext uri="{FF2B5EF4-FFF2-40B4-BE49-F238E27FC236}">
                <a16:creationId xmlns:a16="http://schemas.microsoft.com/office/drawing/2014/main" id="{2B68C498-42F4-0384-A304-85A1C59CF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1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68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065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  <a:latin typeface="+mn-lt"/>
              </a:rPr>
              <a:t>Who can help?</a:t>
            </a:r>
          </a:p>
        </p:txBody>
      </p:sp>
      <p:pic>
        <p:nvPicPr>
          <p:cNvPr id="2054" name="Picture 6" descr="https://d31k1lz5heg8kk.cloudfront.net/wp-content/uploads/2015/03/Learning-Pathways-graphic-01-300x25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5"/>
          <a:stretch/>
        </p:blipFill>
        <p:spPr bwMode="auto">
          <a:xfrm>
            <a:off x="6714836" y="1596751"/>
            <a:ext cx="4828707" cy="36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Pastoral Teachers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JGC Senior Phase Pathways booklet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Most recent school report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Subject teachers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School website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Parents/Relatives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Friends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Employers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Training providers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My World of Work website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Planit+ website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UCAS website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FFFF"/>
                </a:solidFill>
              </a:rPr>
              <a:t>DYW Website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8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2840"/>
    </mc:Choice>
    <mc:Fallback xmlns="">
      <p:transition spd="slow" advTm="12284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+mn-lt"/>
              </a:rPr>
              <a:t>Next STEPS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5CB9E1-2441-DBFC-021F-0BE7B1316A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266029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23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063"/>
    </mc:Choice>
    <mc:Fallback xmlns="">
      <p:transition spd="slow" advTm="2906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001" y="2621788"/>
            <a:ext cx="5125686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Finally….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2708" y="2639861"/>
            <a:ext cx="4089075" cy="1329522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sp>
        <p:nvSpPr>
          <p:cNvPr id="6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95" y="2520769"/>
            <a:ext cx="5876010" cy="39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different colored rectangular shapes&#10;&#10;Description automatically generated">
            <a:extLst>
              <a:ext uri="{FF2B5EF4-FFF2-40B4-BE49-F238E27FC236}">
                <a16:creationId xmlns:a16="http://schemas.microsoft.com/office/drawing/2014/main" id="{636F0021-A707-A65F-7644-EB289C66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642938"/>
            <a:ext cx="99822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3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6331F9-7C9F-4BB2-87F8-B8727CC2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760E064B-C2F2-4237-8792-5F01F0F4C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5F377F0-1AD0-4A6F-A698-97241870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094C3D3-17E7-4BCC-B786-4B3BDD25E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E"/>
                </a:solidFill>
              </a:rPr>
              <a:t>Headlines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0E6B9-510C-3237-E69E-4EBE4543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07" y="1105191"/>
            <a:ext cx="3113903" cy="4647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7D033-E138-5891-7493-0CE9EC32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36" y="1204738"/>
            <a:ext cx="3113904" cy="17437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650D5C-009B-4021-82BD-1E28BFF45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FFFFFE"/>
              </a:solidFill>
            </a:endParaRPr>
          </a:p>
          <a:p>
            <a:r>
              <a:rPr lang="en-GB" dirty="0">
                <a:solidFill>
                  <a:srgbClr val="FFFFFE"/>
                </a:solidFill>
                <a:hlinkClick r:id="rId4"/>
              </a:rPr>
              <a:t>Exam diet </a:t>
            </a:r>
            <a:r>
              <a:rPr lang="en-GB" dirty="0">
                <a:solidFill>
                  <a:srgbClr val="FFFFFE"/>
                </a:solidFill>
              </a:rPr>
              <a:t>25</a:t>
            </a:r>
            <a:r>
              <a:rPr lang="en-GB" baseline="30000" dirty="0">
                <a:solidFill>
                  <a:srgbClr val="FFFFFE"/>
                </a:solidFill>
              </a:rPr>
              <a:t>th</a:t>
            </a:r>
            <a:r>
              <a:rPr lang="en-GB" dirty="0">
                <a:solidFill>
                  <a:srgbClr val="FFFFFE"/>
                </a:solidFill>
              </a:rPr>
              <a:t> April  - 30</a:t>
            </a:r>
            <a:r>
              <a:rPr lang="en-GB" baseline="30000" dirty="0">
                <a:solidFill>
                  <a:srgbClr val="FFFFFE"/>
                </a:solidFill>
              </a:rPr>
              <a:t>th</a:t>
            </a:r>
            <a:r>
              <a:rPr lang="en-GB" dirty="0">
                <a:solidFill>
                  <a:srgbClr val="FFFFFE"/>
                </a:solidFill>
              </a:rPr>
              <a:t> May 2025         </a:t>
            </a:r>
          </a:p>
          <a:p>
            <a:endParaRPr lang="en-GB" dirty="0">
              <a:solidFill>
                <a:srgbClr val="FFFFFE"/>
              </a:solidFill>
            </a:endParaRPr>
          </a:p>
          <a:p>
            <a:r>
              <a:rPr lang="en-GB" dirty="0">
                <a:solidFill>
                  <a:srgbClr val="FFFFFE"/>
                </a:solidFill>
              </a:rPr>
              <a:t>Results day  Tuesday 5</a:t>
            </a:r>
            <a:r>
              <a:rPr lang="en-GB" baseline="30000" dirty="0">
                <a:solidFill>
                  <a:srgbClr val="FFFFFE"/>
                </a:solidFill>
              </a:rPr>
              <a:t>th</a:t>
            </a:r>
            <a:r>
              <a:rPr lang="en-GB" dirty="0">
                <a:solidFill>
                  <a:srgbClr val="FFFFFE"/>
                </a:solidFill>
              </a:rPr>
              <a:t> August 2025</a:t>
            </a:r>
          </a:p>
          <a:p>
            <a:endParaRPr lang="en-GB" dirty="0">
              <a:solidFill>
                <a:srgbClr val="FFFFFE"/>
              </a:solidFill>
            </a:endParaRPr>
          </a:p>
          <a:p>
            <a:r>
              <a:rPr lang="en-GB" dirty="0">
                <a:solidFill>
                  <a:srgbClr val="FFFFFE"/>
                </a:solidFill>
              </a:rPr>
              <a:t>Appeals</a:t>
            </a:r>
          </a:p>
          <a:p>
            <a:endParaRPr lang="en-GB" dirty="0">
              <a:solidFill>
                <a:srgbClr val="FFFFFE"/>
              </a:solidFill>
            </a:endParaRPr>
          </a:p>
          <a:p>
            <a:r>
              <a:rPr lang="en-GB" dirty="0">
                <a:solidFill>
                  <a:srgbClr val="FFFFFE"/>
                </a:solidFill>
              </a:rPr>
              <a:t>Fewer than 2 exams - </a:t>
            </a:r>
          </a:p>
          <a:p>
            <a:pPr marL="0" indent="0">
              <a:buNone/>
            </a:pPr>
            <a:endParaRPr lang="en-GB" dirty="0">
              <a:solidFill>
                <a:srgbClr val="FFFFFE"/>
              </a:solidFill>
            </a:endParaRPr>
          </a:p>
          <a:p>
            <a:endParaRPr lang="en-GB" dirty="0">
              <a:solidFill>
                <a:srgbClr val="FFFFFE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209F32-8837-3557-CAED-7CBBF2623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36" y="3991215"/>
            <a:ext cx="3113904" cy="158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6CF40-BA96-28C6-922A-D540AB12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236" y="643466"/>
            <a:ext cx="7710820" cy="5571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D94B5-A7BA-7537-2FD1-27C572BE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6414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0420B-E07D-0109-B62C-FFF76F7EC2EA}"/>
              </a:ext>
            </a:extLst>
          </p:cNvPr>
          <p:cNvSpPr txBox="1"/>
          <p:nvPr/>
        </p:nvSpPr>
        <p:spPr>
          <a:xfrm>
            <a:off x="892199" y="4854346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 RESOURCE</a:t>
            </a: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924CE-43B3-1635-3180-83E828CB1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9EC0D-40FE-1DF7-3B93-12943AD0D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0"/>
            <a:ext cx="12192000" cy="66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AA653-C997-03D4-62D2-C681372C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13" y="0"/>
            <a:ext cx="9642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4AAD0-4C78-992C-85F8-0CC064573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44" y="0"/>
            <a:ext cx="9184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96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C0A3BF483AF41AD8A09F5626DE7E2" ma:contentTypeVersion="8" ma:contentTypeDescription="Create a new document." ma:contentTypeScope="" ma:versionID="58d6b6de7b872100e6f2857e5c7df836">
  <xsd:schema xmlns:xsd="http://www.w3.org/2001/XMLSchema" xmlns:xs="http://www.w3.org/2001/XMLSchema" xmlns:p="http://schemas.microsoft.com/office/2006/metadata/properties" xmlns:ns2="58326003-5b35-4a38-a977-7265fadddb7e" xmlns:ns3="d46b357e-845d-46d1-ba14-903f51b2a341" targetNamespace="http://schemas.microsoft.com/office/2006/metadata/properties" ma:root="true" ma:fieldsID="f2ada42bee00a00e5867002797dff295" ns2:_="" ns3:_="">
    <xsd:import namespace="58326003-5b35-4a38-a977-7265fadddb7e"/>
    <xsd:import namespace="d46b357e-845d-46d1-ba14-903f51b2a3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26003-5b35-4a38-a977-7265fadddb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6b357e-845d-46d1-ba14-903f51b2a34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7707AD-8CCF-4CD3-B66A-CFEFE6A38D6D}">
  <ds:schemaRefs>
    <ds:schemaRef ds:uri="58326003-5b35-4a38-a977-7265fadddb7e"/>
    <ds:schemaRef ds:uri="d46b357e-845d-46d1-ba14-903f51b2a3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DC661B-393B-487A-AB46-AA1F4795C4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1C36A-8666-4402-994C-0D9E55810D02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1212</TotalTime>
  <Words>343</Words>
  <Application>Microsoft Office PowerPoint</Application>
  <PresentationFormat>Widescreen</PresentationFormat>
  <Paragraphs>63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Rounded MT Bold</vt:lpstr>
      <vt:lpstr>Calibri</vt:lpstr>
      <vt:lpstr>Century Gothic</vt:lpstr>
      <vt:lpstr>Wingdings 3</vt:lpstr>
      <vt:lpstr>Ion Boardroom</vt:lpstr>
      <vt:lpstr>Senior Phase Options</vt:lpstr>
      <vt:lpstr>PowerPoint Presentation</vt:lpstr>
      <vt:lpstr>PowerPoint Presentation</vt:lpstr>
      <vt:lpstr>Headlines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 Process </vt:lpstr>
      <vt:lpstr>S5 Choice Sheet</vt:lpstr>
      <vt:lpstr> S6 Choice Sheet</vt:lpstr>
      <vt:lpstr>PowerPoint Presentation</vt:lpstr>
      <vt:lpstr>PowerPoint Presentation</vt:lpstr>
      <vt:lpstr>PowerPoint Presentation</vt:lpstr>
      <vt:lpstr>Borders College Schools Academy 2025/26</vt:lpstr>
      <vt:lpstr>Who can help?</vt:lpstr>
      <vt:lpstr>Next STEPS</vt:lpstr>
      <vt:lpstr>Questions ?</vt:lpstr>
      <vt:lpstr>Finally….</vt:lpstr>
    </vt:vector>
  </TitlesOfParts>
  <Company>Scottish Borders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Fagan, Paul</dc:creator>
  <cp:lastModifiedBy>Fagan, Paul</cp:lastModifiedBy>
  <cp:revision>35</cp:revision>
  <dcterms:created xsi:type="dcterms:W3CDTF">2020-04-28T14:38:10Z</dcterms:created>
  <dcterms:modified xsi:type="dcterms:W3CDTF">2025-02-28T11:14:11Z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0x010100294C0A3BF483AF41AD8A09F5626DE7E2</vt:lpwstr>
  </property>
  <property fmtid="{D5CDD505-2E9C-101B-9397-08002B2CF9AE}" pid="3" name="MSIP_Label_9fedad31-c0c2-44e8-b26c-75143ee7ed65_Enabled">
    <vt:lpwstr>true</vt:lpwstr>
  </property>
  <property fmtid="{D5CDD505-2E9C-101B-9397-08002B2CF9AE}" pid="4" name="MSIP_Label_9fedad31-c0c2-44e8-b26c-75143ee7ed65_SetDate">
    <vt:lpwstr>2021-09-27T14:59:48Z</vt:lpwstr>
  </property>
  <property fmtid="{D5CDD505-2E9C-101B-9397-08002B2CF9AE}" pid="5" name="MSIP_Label_9fedad31-c0c2-44e8-b26c-75143ee7ed65_Method">
    <vt:lpwstr>Standard</vt:lpwstr>
  </property>
  <property fmtid="{D5CDD505-2E9C-101B-9397-08002B2CF9AE}" pid="6" name="MSIP_Label_9fedad31-c0c2-44e8-b26c-75143ee7ed65_Name">
    <vt:lpwstr>OFFICIAL</vt:lpwstr>
  </property>
  <property fmtid="{D5CDD505-2E9C-101B-9397-08002B2CF9AE}" pid="7" name="MSIP_Label_9fedad31-c0c2-44e8-b26c-75143ee7ed65_SiteId">
    <vt:lpwstr>89ed32a2-9b6b-41db-bb6f-376ec8fcd11d</vt:lpwstr>
  </property>
  <property fmtid="{D5CDD505-2E9C-101B-9397-08002B2CF9AE}" pid="8" name="MSIP_Label_9fedad31-c0c2-44e8-b26c-75143ee7ed65_ActionId">
    <vt:lpwstr>91439dde-b5ea-4023-9a3d-7054a732605f</vt:lpwstr>
  </property>
  <property fmtid="{D5CDD505-2E9C-101B-9397-08002B2CF9AE}" pid="9" name="MSIP_Label_9fedad31-c0c2-44e8-b26c-75143ee7ed65_ContentBits">
    <vt:lpwstr>0</vt:lpwstr>
  </property>
</Properties>
</file>